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 Light"/>
      <p:regular r:id="rId11"/>
      <p:bold r:id="rId12"/>
      <p:italic r:id="rId13"/>
      <p:boldItalic r:id="rId14"/>
    </p:embeddedFont>
    <p:embeddedFont>
      <p:font typeface="Teko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Teko Medium"/>
      <p:regular r:id="rId21"/>
      <p:bold r:id="rId22"/>
    </p:embeddedFont>
    <p:embeddedFont>
      <p:font typeface="Teko Light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font" Target="fonts/SourceCodeProLight-regular.fntdata"/><Relationship Id="rId22" Type="http://schemas.openxmlformats.org/officeDocument/2006/relationships/font" Target="fonts/TekoMedium-bold.fntdata"/><Relationship Id="rId10" Type="http://schemas.openxmlformats.org/officeDocument/2006/relationships/slide" Target="slides/slide5.xml"/><Relationship Id="rId21" Type="http://schemas.openxmlformats.org/officeDocument/2006/relationships/font" Target="fonts/TekoMedium-regular.fntdata"/><Relationship Id="rId13" Type="http://schemas.openxmlformats.org/officeDocument/2006/relationships/font" Target="fonts/SourceCodeProLight-italic.fntdata"/><Relationship Id="rId24" Type="http://schemas.openxmlformats.org/officeDocument/2006/relationships/font" Target="fonts/TekoLight-bold.fntdata"/><Relationship Id="rId12" Type="http://schemas.openxmlformats.org/officeDocument/2006/relationships/font" Target="fonts/SourceCodeProLight-bold.fntdata"/><Relationship Id="rId23" Type="http://schemas.openxmlformats.org/officeDocument/2006/relationships/font" Target="fonts/Tek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eko-regular.fntdata"/><Relationship Id="rId14" Type="http://schemas.openxmlformats.org/officeDocument/2006/relationships/font" Target="fonts/SourceCodeProLight-boldItalic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Tek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26ce91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26ce91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c7b4bfc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c7b4bf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9c7b4bfc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9c7b4bfc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9a88aea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9a88aea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multimedia">
  <p:cSld name="CUSTOM_7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ctrTitle"/>
          </p:nvPr>
        </p:nvSpPr>
        <p:spPr>
          <a:xfrm flipH="1">
            <a:off x="3609150" y="3368900"/>
            <a:ext cx="193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Source Code Pro Light"/>
              <a:buNone/>
              <a:defRPr sz="1000"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2" type="ctrTitle"/>
          </p:nvPr>
        </p:nvSpPr>
        <p:spPr>
          <a:xfrm flipH="1">
            <a:off x="2988900" y="-665953"/>
            <a:ext cx="3166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2"/>
          <p:cNvSpPr txBox="1"/>
          <p:nvPr>
            <p:ph idx="2" type="subTitle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2"/>
          <p:cNvSpPr txBox="1"/>
          <p:nvPr>
            <p:ph idx="3" type="ctrTitle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4" type="ctrTitle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5" type="subTitle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2"/>
          <p:cNvSpPr txBox="1"/>
          <p:nvPr>
            <p:ph idx="6" type="ctrTitle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 2">
  <p:cSld name="CUSTOM_1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206500" y="1629358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3814200" y="2106536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83600" y="1303504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ctrTitle"/>
          </p:nvPr>
        </p:nvSpPr>
        <p:spPr>
          <a:xfrm>
            <a:off x="2691300" y="176976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6421000" y="2474670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6" type="ctrTitle"/>
          </p:nvPr>
        </p:nvSpPr>
        <p:spPr>
          <a:xfrm>
            <a:off x="5298100" y="214453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19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871678" y="1205775"/>
            <a:ext cx="2388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4"/>
          <p:cNvSpPr txBox="1"/>
          <p:nvPr>
            <p:ph idx="2" type="ctrTitle"/>
          </p:nvPr>
        </p:nvSpPr>
        <p:spPr>
          <a:xfrm>
            <a:off x="640513" y="19650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3" type="subTitle"/>
          </p:nvPr>
        </p:nvSpPr>
        <p:spPr>
          <a:xfrm>
            <a:off x="5884178" y="3490825"/>
            <a:ext cx="23883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4"/>
          <p:cNvSpPr txBox="1"/>
          <p:nvPr>
            <p:ph idx="4" type="ctrTitle"/>
          </p:nvPr>
        </p:nvSpPr>
        <p:spPr>
          <a:xfrm>
            <a:off x="5884188" y="3258425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1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1443675" y="2126050"/>
            <a:ext cx="24717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139994" y="2134800"/>
            <a:ext cx="29496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1095650" y="1524450"/>
            <a:ext cx="1580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82800" y="915600"/>
            <a:ext cx="25968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91" name="Google Shape;91;p18"/>
          <p:cNvSpPr txBox="1"/>
          <p:nvPr>
            <p:ph idx="2" type="subTitle"/>
          </p:nvPr>
        </p:nvSpPr>
        <p:spPr>
          <a:xfrm>
            <a:off x="638450" y="686250"/>
            <a:ext cx="1580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20"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8"/>
          <p:cNvSpPr txBox="1"/>
          <p:nvPr>
            <p:ph idx="2" type="subTitle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ctrTitle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2" type="ctrTitle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10"/>
          <p:cNvSpPr txBox="1"/>
          <p:nvPr>
            <p:ph idx="3" type="ctrTitle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4" type="subTitle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0"/>
          <p:cNvSpPr txBox="1"/>
          <p:nvPr>
            <p:ph idx="5" type="ctrTitle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6" type="subTitle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7" type="ctrTitle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8" type="subTitle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1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0" name="Google Shape;100;p21"/>
            <p:cNvSpPr/>
            <p:nvPr/>
          </p:nvSpPr>
          <p:spPr>
            <a:xfrm>
              <a:off x="4118600" y="2035675"/>
              <a:ext cx="780325" cy="283950"/>
            </a:xfrm>
            <a:custGeom>
              <a:rect b="b" l="l" r="r" t="t"/>
              <a:pathLst>
                <a:path extrusionOk="0" h="11358" w="31213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4092550" y="2314600"/>
              <a:ext cx="130675" cy="36300"/>
            </a:xfrm>
            <a:custGeom>
              <a:rect b="b" l="l" r="r" t="t"/>
              <a:pathLst>
                <a:path extrusionOk="0" h="1452" w="5227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4067800" y="2340650"/>
              <a:ext cx="136325" cy="45900"/>
            </a:xfrm>
            <a:custGeom>
              <a:rect b="b" l="l" r="r" t="t"/>
              <a:pathLst>
                <a:path extrusionOk="0" h="1836" w="5453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4050075" y="2365575"/>
              <a:ext cx="139650" cy="54900"/>
            </a:xfrm>
            <a:custGeom>
              <a:rect b="b" l="l" r="r" t="t"/>
              <a:pathLst>
                <a:path extrusionOk="0" h="2196" w="5586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4039250" y="2389000"/>
              <a:ext cx="141325" cy="63325"/>
            </a:xfrm>
            <a:custGeom>
              <a:rect b="b" l="l" r="r" t="t"/>
              <a:pathLst>
                <a:path extrusionOk="0" h="2533" w="5653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4035600" y="2410550"/>
              <a:ext cx="141325" cy="71050"/>
            </a:xfrm>
            <a:custGeom>
              <a:rect b="b" l="l" r="r" t="t"/>
              <a:pathLst>
                <a:path extrusionOk="0" h="2842" w="5653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037375" y="2429975"/>
              <a:ext cx="142725" cy="77775"/>
            </a:xfrm>
            <a:custGeom>
              <a:rect b="b" l="l" r="r" t="t"/>
              <a:pathLst>
                <a:path extrusionOk="0" h="3111" w="5709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045925" y="2447025"/>
              <a:ext cx="143200" cy="83325"/>
            </a:xfrm>
            <a:custGeom>
              <a:rect b="b" l="l" r="r" t="t"/>
              <a:pathLst>
                <a:path extrusionOk="0" h="3333" w="5728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4062325" y="2461200"/>
              <a:ext cx="141000" cy="87975"/>
            </a:xfrm>
            <a:custGeom>
              <a:rect b="b" l="l" r="r" t="t"/>
              <a:pathLst>
                <a:path extrusionOk="0" h="3519" w="564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4086175" y="2472350"/>
              <a:ext cx="136425" cy="91575"/>
            </a:xfrm>
            <a:custGeom>
              <a:rect b="b" l="l" r="r" t="t"/>
              <a:pathLst>
                <a:path extrusionOk="0" h="3663" w="5457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4117150" y="2480375"/>
              <a:ext cx="129975" cy="93525"/>
            </a:xfrm>
            <a:custGeom>
              <a:rect b="b" l="l" r="r" t="t"/>
              <a:pathLst>
                <a:path extrusionOk="0" h="3741" w="5199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4154900" y="2485125"/>
              <a:ext cx="121525" cy="93825"/>
            </a:xfrm>
            <a:custGeom>
              <a:rect b="b" l="l" r="r" t="t"/>
              <a:pathLst>
                <a:path extrusionOk="0" h="3753" w="4861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4199200" y="2485525"/>
              <a:ext cx="110650" cy="94225"/>
            </a:xfrm>
            <a:custGeom>
              <a:rect b="b" l="l" r="r" t="t"/>
              <a:pathLst>
                <a:path extrusionOk="0" h="3769" w="4426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4248950" y="2481875"/>
              <a:ext cx="97875" cy="94750"/>
            </a:xfrm>
            <a:custGeom>
              <a:rect b="b" l="l" r="r" t="t"/>
              <a:pathLst>
                <a:path extrusionOk="0" h="3790" w="3915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4303625" y="2474825"/>
              <a:ext cx="83425" cy="93800"/>
            </a:xfrm>
            <a:custGeom>
              <a:rect b="b" l="l" r="r" t="t"/>
              <a:pathLst>
                <a:path extrusionOk="0" h="3752" w="3337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4362600" y="2464000"/>
              <a:ext cx="67550" cy="91700"/>
            </a:xfrm>
            <a:custGeom>
              <a:rect b="b" l="l" r="r" t="t"/>
              <a:pathLst>
                <a:path extrusionOk="0" h="3668" w="2702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4424825" y="2449950"/>
              <a:ext cx="50225" cy="88025"/>
            </a:xfrm>
            <a:custGeom>
              <a:rect b="b" l="l" r="r" t="t"/>
              <a:pathLst>
                <a:path extrusionOk="0" h="3521" w="2009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4489225" y="2432900"/>
              <a:ext cx="31825" cy="82550"/>
            </a:xfrm>
            <a:custGeom>
              <a:rect b="b" l="l" r="r" t="t"/>
              <a:pathLst>
                <a:path extrusionOk="0" h="3302" w="1273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4550850" y="2413150"/>
              <a:ext cx="27000" cy="75725"/>
            </a:xfrm>
            <a:custGeom>
              <a:rect b="b" l="l" r="r" t="t"/>
              <a:pathLst>
                <a:path extrusionOk="0" h="3029" w="108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4597150" y="2390675"/>
              <a:ext cx="45425" cy="68050"/>
            </a:xfrm>
            <a:custGeom>
              <a:rect b="b" l="l" r="r" t="t"/>
              <a:pathLst>
                <a:path extrusionOk="0" h="2722" w="1817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4642600" y="2366175"/>
              <a:ext cx="63200" cy="59150"/>
            </a:xfrm>
            <a:custGeom>
              <a:rect b="b" l="l" r="r" t="t"/>
              <a:pathLst>
                <a:path extrusionOk="0" h="2366" w="2528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4686400" y="2340025"/>
              <a:ext cx="80100" cy="49150"/>
            </a:xfrm>
            <a:custGeom>
              <a:rect b="b" l="l" r="r" t="t"/>
              <a:pathLst>
                <a:path extrusionOk="0" h="1966" w="3204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4728025" y="2312575"/>
              <a:ext cx="95625" cy="38400"/>
            </a:xfrm>
            <a:custGeom>
              <a:rect b="b" l="l" r="r" t="t"/>
              <a:pathLst>
                <a:path extrusionOk="0" h="1536" w="3825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4766750" y="2284200"/>
              <a:ext cx="109250" cy="27175"/>
            </a:xfrm>
            <a:custGeom>
              <a:rect b="b" l="l" r="r" t="t"/>
              <a:pathLst>
                <a:path extrusionOk="0" h="1087" w="437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4801800" y="2255500"/>
              <a:ext cx="121025" cy="15525"/>
            </a:xfrm>
            <a:custGeom>
              <a:rect b="b" l="l" r="r" t="t"/>
              <a:pathLst>
                <a:path extrusionOk="0" h="621" w="4841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4832475" y="2216650"/>
              <a:ext cx="130900" cy="20500"/>
            </a:xfrm>
            <a:custGeom>
              <a:rect b="b" l="l" r="r" t="t"/>
              <a:pathLst>
                <a:path extrusionOk="0" h="820" w="5236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4188300" y="2228625"/>
              <a:ext cx="635300" cy="249250"/>
            </a:xfrm>
            <a:custGeom>
              <a:rect b="b" l="l" r="r" t="t"/>
              <a:pathLst>
                <a:path extrusionOk="0" h="9970" w="25412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4632900" y="2172150"/>
              <a:ext cx="368600" cy="69175"/>
            </a:xfrm>
            <a:custGeom>
              <a:rect b="b" l="l" r="r" t="t"/>
              <a:pathLst>
                <a:path extrusionOk="0" h="2767" w="14744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4880050" y="2139925"/>
              <a:ext cx="143800" cy="41650"/>
            </a:xfrm>
            <a:custGeom>
              <a:rect b="b" l="l" r="r" t="t"/>
              <a:pathLst>
                <a:path extrusionOk="0" h="1666" w="5752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4896350" y="2104325"/>
              <a:ext cx="146400" cy="51050"/>
            </a:xfrm>
            <a:custGeom>
              <a:rect b="b" l="l" r="r" t="t"/>
              <a:pathLst>
                <a:path extrusionOk="0" h="2042" w="5856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4906875" y="2071350"/>
              <a:ext cx="147050" cy="59575"/>
            </a:xfrm>
            <a:custGeom>
              <a:rect b="b" l="l" r="r" t="t"/>
              <a:pathLst>
                <a:path extrusionOk="0" h="2383" w="5882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4911725" y="2041475"/>
              <a:ext cx="145775" cy="67075"/>
            </a:xfrm>
            <a:custGeom>
              <a:rect b="b" l="l" r="r" t="t"/>
              <a:pathLst>
                <a:path extrusionOk="0" h="2683" w="5831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4909825" y="2015225"/>
              <a:ext cx="145575" cy="73225"/>
            </a:xfrm>
            <a:custGeom>
              <a:rect b="b" l="l" r="r" t="t"/>
              <a:pathLst>
                <a:path extrusionOk="0" h="2929" w="5823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4901775" y="1992900"/>
              <a:ext cx="144675" cy="77975"/>
            </a:xfrm>
            <a:custGeom>
              <a:rect b="b" l="l" r="r" t="t"/>
              <a:pathLst>
                <a:path extrusionOk="0" h="3119" w="5787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4888675" y="1974500"/>
              <a:ext cx="141150" cy="81850"/>
            </a:xfrm>
            <a:custGeom>
              <a:rect b="b" l="l" r="r" t="t"/>
              <a:pathLst>
                <a:path extrusionOk="0" h="3274" w="5646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4870800" y="1960275"/>
              <a:ext cx="135500" cy="84475"/>
            </a:xfrm>
            <a:custGeom>
              <a:rect b="b" l="l" r="r" t="t"/>
              <a:pathLst>
                <a:path extrusionOk="0" h="3379" w="542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4847875" y="1950675"/>
              <a:ext cx="128550" cy="85525"/>
            </a:xfrm>
            <a:custGeom>
              <a:rect b="b" l="l" r="r" t="t"/>
              <a:pathLst>
                <a:path extrusionOk="0" h="3421" w="5142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4820675" y="1945525"/>
              <a:ext cx="119925" cy="85250"/>
            </a:xfrm>
            <a:custGeom>
              <a:rect b="b" l="l" r="r" t="t"/>
              <a:pathLst>
                <a:path extrusionOk="0" h="3410" w="4797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789725" y="1944525"/>
              <a:ext cx="109225" cy="84625"/>
            </a:xfrm>
            <a:custGeom>
              <a:rect b="b" l="l" r="r" t="t"/>
              <a:pathLst>
                <a:path extrusionOk="0" h="3385" w="4369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4755550" y="1946800"/>
              <a:ext cx="97300" cy="84675"/>
            </a:xfrm>
            <a:custGeom>
              <a:rect b="b" l="l" r="r" t="t"/>
              <a:pathLst>
                <a:path extrusionOk="0" h="3387" w="3892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4718500" y="1953275"/>
              <a:ext cx="84500" cy="83750"/>
            </a:xfrm>
            <a:custGeom>
              <a:rect b="b" l="l" r="r" t="t"/>
              <a:pathLst>
                <a:path extrusionOk="0" h="3350" w="338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4678950" y="1963850"/>
              <a:ext cx="70775" cy="81950"/>
            </a:xfrm>
            <a:custGeom>
              <a:rect b="b" l="l" r="r" t="t"/>
              <a:pathLst>
                <a:path extrusionOk="0" h="3278" w="2831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637575" y="1978575"/>
              <a:ext cx="56050" cy="78900"/>
            </a:xfrm>
            <a:custGeom>
              <a:rect b="b" l="l" r="r" t="t"/>
              <a:pathLst>
                <a:path extrusionOk="0" h="3156" w="2242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595075" y="1997325"/>
              <a:ext cx="40475" cy="74500"/>
            </a:xfrm>
            <a:custGeom>
              <a:rect b="b" l="l" r="r" t="t"/>
              <a:pathLst>
                <a:path extrusionOk="0" h="2980" w="1619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4551875" y="2019500"/>
              <a:ext cx="24650" cy="69200"/>
            </a:xfrm>
            <a:custGeom>
              <a:rect b="b" l="l" r="r" t="t"/>
              <a:pathLst>
                <a:path extrusionOk="0" h="2768" w="986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4496225" y="2044775"/>
              <a:ext cx="27875" cy="63275"/>
            </a:xfrm>
            <a:custGeom>
              <a:rect b="b" l="l" r="r" t="t"/>
              <a:pathLst>
                <a:path extrusionOk="0" h="2531" w="1115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4437875" y="2072975"/>
              <a:ext cx="43300" cy="56425"/>
            </a:xfrm>
            <a:custGeom>
              <a:rect b="b" l="l" r="r" t="t"/>
              <a:pathLst>
                <a:path extrusionOk="0" h="2257" w="1732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380875" y="2103775"/>
              <a:ext cx="58275" cy="48650"/>
            </a:xfrm>
            <a:custGeom>
              <a:rect b="b" l="l" r="r" t="t"/>
              <a:pathLst>
                <a:path extrusionOk="0" h="1946" w="2331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4325925" y="2136700"/>
              <a:ext cx="72575" cy="40275"/>
            </a:xfrm>
            <a:custGeom>
              <a:rect b="b" l="l" r="r" t="t"/>
              <a:pathLst>
                <a:path extrusionOk="0" h="1611" w="2903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4273900" y="2171375"/>
              <a:ext cx="85825" cy="31375"/>
            </a:xfrm>
            <a:custGeom>
              <a:rect b="b" l="l" r="r" t="t"/>
              <a:pathLst>
                <a:path extrusionOk="0" h="1255" w="3433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225375" y="2207500"/>
              <a:ext cx="98150" cy="21800"/>
            </a:xfrm>
            <a:custGeom>
              <a:rect b="b" l="l" r="r" t="t"/>
              <a:pathLst>
                <a:path extrusionOk="0" h="872" w="3926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4181100" y="2244450"/>
              <a:ext cx="109400" cy="13325"/>
            </a:xfrm>
            <a:custGeom>
              <a:rect b="b" l="l" r="r" t="t"/>
              <a:pathLst>
                <a:path extrusionOk="0" h="533" w="4376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3874800" y="2335025"/>
              <a:ext cx="96450" cy="19875"/>
            </a:xfrm>
            <a:custGeom>
              <a:rect b="b" l="l" r="r" t="t"/>
              <a:pathLst>
                <a:path extrusionOk="0" h="795" w="3858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849275" y="2359725"/>
              <a:ext cx="99425" cy="23675"/>
            </a:xfrm>
            <a:custGeom>
              <a:rect b="b" l="l" r="r" t="t"/>
              <a:pathLst>
                <a:path extrusionOk="0" h="947" w="3977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3825500" y="2384125"/>
              <a:ext cx="102950" cy="27675"/>
            </a:xfrm>
            <a:custGeom>
              <a:rect b="b" l="l" r="r" t="t"/>
              <a:pathLst>
                <a:path extrusionOk="0" h="1107" w="4118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3804850" y="2408225"/>
              <a:ext cx="105350" cy="31425"/>
            </a:xfrm>
            <a:custGeom>
              <a:rect b="b" l="l" r="r" t="t"/>
              <a:pathLst>
                <a:path extrusionOk="0" h="1257" w="4214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3785550" y="2432150"/>
              <a:ext cx="107725" cy="35225"/>
            </a:xfrm>
            <a:custGeom>
              <a:rect b="b" l="l" r="r" t="t"/>
              <a:pathLst>
                <a:path extrusionOk="0" h="1409" w="4309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3769575" y="2455300"/>
              <a:ext cx="110100" cy="39025"/>
            </a:xfrm>
            <a:custGeom>
              <a:rect b="b" l="l" r="r" t="t"/>
              <a:pathLst>
                <a:path extrusionOk="0" h="1561" w="4404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755800" y="2478175"/>
              <a:ext cx="111550" cy="42600"/>
            </a:xfrm>
            <a:custGeom>
              <a:rect b="b" l="l" r="r" t="t"/>
              <a:pathLst>
                <a:path extrusionOk="0" h="1704" w="4462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3744125" y="2500325"/>
              <a:ext cx="113550" cy="46375"/>
            </a:xfrm>
            <a:custGeom>
              <a:rect b="b" l="l" r="r" t="t"/>
              <a:pathLst>
                <a:path extrusionOk="0" h="1855" w="4542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736200" y="2521700"/>
              <a:ext cx="114250" cy="49725"/>
            </a:xfrm>
            <a:custGeom>
              <a:rect b="b" l="l" r="r" t="t"/>
              <a:pathLst>
                <a:path extrusionOk="0" h="1989" w="457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3730050" y="2542700"/>
              <a:ext cx="114550" cy="52925"/>
            </a:xfrm>
            <a:custGeom>
              <a:rect b="b" l="l" r="r" t="t"/>
              <a:pathLst>
                <a:path extrusionOk="0" h="2117" w="4582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727175" y="2562225"/>
              <a:ext cx="115450" cy="56425"/>
            </a:xfrm>
            <a:custGeom>
              <a:rect b="b" l="l" r="r" t="t"/>
              <a:pathLst>
                <a:path extrusionOk="0" h="2257" w="4618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3726825" y="2581250"/>
              <a:ext cx="115850" cy="59300"/>
            </a:xfrm>
            <a:custGeom>
              <a:rect b="b" l="l" r="r" t="t"/>
              <a:pathLst>
                <a:path extrusionOk="0" h="2372" w="4634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3728600" y="2599300"/>
              <a:ext cx="116125" cy="62475"/>
            </a:xfrm>
            <a:custGeom>
              <a:rect b="b" l="l" r="r" t="t"/>
              <a:pathLst>
                <a:path extrusionOk="0" h="2499" w="4645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3733925" y="2615925"/>
              <a:ext cx="116750" cy="65100"/>
            </a:xfrm>
            <a:custGeom>
              <a:rect b="b" l="l" r="r" t="t"/>
              <a:pathLst>
                <a:path extrusionOk="0" h="2604" w="467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3741175" y="2631900"/>
              <a:ext cx="117125" cy="67475"/>
            </a:xfrm>
            <a:custGeom>
              <a:rect b="b" l="l" r="r" t="t"/>
              <a:pathLst>
                <a:path extrusionOk="0" h="2699" w="4685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3752250" y="2646225"/>
              <a:ext cx="116075" cy="70175"/>
            </a:xfrm>
            <a:custGeom>
              <a:rect b="b" l="l" r="r" t="t"/>
              <a:pathLst>
                <a:path extrusionOk="0" h="2807" w="4643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765975" y="2659350"/>
              <a:ext cx="115525" cy="72125"/>
            </a:xfrm>
            <a:custGeom>
              <a:rect b="b" l="l" r="r" t="t"/>
              <a:pathLst>
                <a:path extrusionOk="0" h="2885" w="4621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3782000" y="2671575"/>
              <a:ext cx="114250" cy="74025"/>
            </a:xfrm>
            <a:custGeom>
              <a:rect b="b" l="l" r="r" t="t"/>
              <a:pathLst>
                <a:path extrusionOk="0" h="2961" w="457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3802175" y="2681575"/>
              <a:ext cx="112125" cy="75950"/>
            </a:xfrm>
            <a:custGeom>
              <a:rect b="b" l="l" r="r" t="t"/>
              <a:pathLst>
                <a:path extrusionOk="0" h="3038" w="4485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824300" y="2690700"/>
              <a:ext cx="110200" cy="77150"/>
            </a:xfrm>
            <a:custGeom>
              <a:rect b="b" l="l" r="r" t="t"/>
              <a:pathLst>
                <a:path extrusionOk="0" h="3086" w="4408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168425" y="2138975"/>
              <a:ext cx="115800" cy="23325"/>
            </a:xfrm>
            <a:custGeom>
              <a:rect b="b" l="l" r="r" t="t"/>
              <a:pathLst>
                <a:path extrusionOk="0" h="933" w="4632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5189125" y="2108350"/>
              <a:ext cx="117750" cy="27600"/>
            </a:xfrm>
            <a:custGeom>
              <a:rect b="b" l="l" r="r" t="t"/>
              <a:pathLst>
                <a:path extrusionOk="0" h="1104" w="471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5206775" y="2078400"/>
              <a:ext cx="120275" cy="31875"/>
            </a:xfrm>
            <a:custGeom>
              <a:rect b="b" l="l" r="r" t="t"/>
              <a:pathLst>
                <a:path extrusionOk="0" h="1275" w="4811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5221850" y="2049550"/>
              <a:ext cx="121250" cy="35825"/>
            </a:xfrm>
            <a:custGeom>
              <a:rect b="b" l="l" r="r" t="t"/>
              <a:pathLst>
                <a:path extrusionOk="0" h="1433" w="485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5235150" y="2021375"/>
              <a:ext cx="122125" cy="39625"/>
            </a:xfrm>
            <a:custGeom>
              <a:rect b="b" l="l" r="r" t="t"/>
              <a:pathLst>
                <a:path extrusionOk="0" h="1585" w="4885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244400" y="1994600"/>
              <a:ext cx="122875" cy="43300"/>
            </a:xfrm>
            <a:custGeom>
              <a:rect b="b" l="l" r="r" t="t"/>
              <a:pathLst>
                <a:path extrusionOk="0" h="1732" w="4915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5252150" y="1968900"/>
              <a:ext cx="122425" cy="46550"/>
            </a:xfrm>
            <a:custGeom>
              <a:rect b="b" l="l" r="r" t="t"/>
              <a:pathLst>
                <a:path extrusionOk="0" h="1862" w="4897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5256750" y="1944275"/>
              <a:ext cx="122550" cy="49900"/>
            </a:xfrm>
            <a:custGeom>
              <a:rect b="b" l="l" r="r" t="t"/>
              <a:pathLst>
                <a:path extrusionOk="0" h="1996" w="4902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5258625" y="1921425"/>
              <a:ext cx="121225" cy="52650"/>
            </a:xfrm>
            <a:custGeom>
              <a:rect b="b" l="l" r="r" t="t"/>
              <a:pathLst>
                <a:path extrusionOk="0" h="2106" w="4849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258000" y="1899600"/>
              <a:ext cx="121525" cy="55125"/>
            </a:xfrm>
            <a:custGeom>
              <a:rect b="b" l="l" r="r" t="t"/>
              <a:pathLst>
                <a:path extrusionOk="0" h="2205" w="4861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5254250" y="1879425"/>
              <a:ext cx="120400" cy="57775"/>
            </a:xfrm>
            <a:custGeom>
              <a:rect b="b" l="l" r="r" t="t"/>
              <a:pathLst>
                <a:path extrusionOk="0" h="2311" w="4816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5247900" y="1860875"/>
              <a:ext cx="119900" cy="59700"/>
            </a:xfrm>
            <a:custGeom>
              <a:rect b="b" l="l" r="r" t="t"/>
              <a:pathLst>
                <a:path extrusionOk="0" h="2388" w="4796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240100" y="1843350"/>
              <a:ext cx="118100" cy="61825"/>
            </a:xfrm>
            <a:custGeom>
              <a:rect b="b" l="l" r="r" t="t"/>
              <a:pathLst>
                <a:path extrusionOk="0" h="2473" w="4724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5228450" y="1828175"/>
              <a:ext cx="116675" cy="63325"/>
            </a:xfrm>
            <a:custGeom>
              <a:rect b="b" l="l" r="r" t="t"/>
              <a:pathLst>
                <a:path extrusionOk="0" h="2533" w="4667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215375" y="1814175"/>
              <a:ext cx="115000" cy="64500"/>
            </a:xfrm>
            <a:custGeom>
              <a:rect b="b" l="l" r="r" t="t"/>
              <a:pathLst>
                <a:path extrusionOk="0" h="2580" w="460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200150" y="1801750"/>
              <a:ext cx="112000" cy="65950"/>
            </a:xfrm>
            <a:custGeom>
              <a:rect b="b" l="l" r="r" t="t"/>
              <a:pathLst>
                <a:path extrusionOk="0" h="2638" w="448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140875" y="1775200"/>
              <a:ext cx="102850" cy="67825"/>
            </a:xfrm>
            <a:custGeom>
              <a:rect b="b" l="l" r="r" t="t"/>
              <a:pathLst>
                <a:path extrusionOk="0" h="2713" w="4114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117250" y="1769725"/>
              <a:ext cx="99475" cy="67750"/>
            </a:xfrm>
            <a:custGeom>
              <a:rect b="b" l="l" r="r" t="t"/>
              <a:pathLst>
                <a:path extrusionOk="0" h="2710" w="3979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3519850" y="2366475"/>
              <a:ext cx="865575" cy="536825"/>
            </a:xfrm>
            <a:custGeom>
              <a:rect b="b" l="l" r="r" t="t"/>
              <a:pathLst>
                <a:path extrusionOk="0" h="21473" w="34623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3632775" y="2354125"/>
              <a:ext cx="772150" cy="473200"/>
            </a:xfrm>
            <a:custGeom>
              <a:rect b="b" l="l" r="r" t="t"/>
              <a:pathLst>
                <a:path extrusionOk="0" h="18928" w="30886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509100" y="1710675"/>
              <a:ext cx="1035800" cy="1044175"/>
            </a:xfrm>
            <a:custGeom>
              <a:rect b="b" l="l" r="r" t="t"/>
              <a:pathLst>
                <a:path extrusionOk="0" h="41767" w="41432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4512975" y="1769675"/>
              <a:ext cx="918150" cy="924550"/>
            </a:xfrm>
            <a:custGeom>
              <a:rect b="b" l="l" r="r" t="t"/>
              <a:pathLst>
                <a:path extrusionOk="0" h="36982" w="36726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3827950" y="1673750"/>
              <a:ext cx="1552675" cy="627325"/>
            </a:xfrm>
            <a:custGeom>
              <a:rect b="b" l="l" r="r" t="t"/>
              <a:pathLst>
                <a:path extrusionOk="0" h="25093" w="62107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902475" y="1735025"/>
              <a:ext cx="1387625" cy="560975"/>
            </a:xfrm>
            <a:custGeom>
              <a:rect b="b" l="l" r="r" t="t"/>
              <a:pathLst>
                <a:path extrusionOk="0" h="22439" w="55505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3014650" y="2421650"/>
              <a:ext cx="82750" cy="17575"/>
            </a:xfrm>
            <a:custGeom>
              <a:rect b="b" l="l" r="r" t="t"/>
              <a:pathLst>
                <a:path extrusionOk="0" h="703" w="331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2993300" y="2440600"/>
              <a:ext cx="83925" cy="18600"/>
            </a:xfrm>
            <a:custGeom>
              <a:rect b="b" l="l" r="r" t="t"/>
              <a:pathLst>
                <a:path extrusionOk="0" h="744" w="3357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972400" y="2459650"/>
              <a:ext cx="84575" cy="19525"/>
            </a:xfrm>
            <a:custGeom>
              <a:rect b="b" l="l" r="r" t="t"/>
              <a:pathLst>
                <a:path extrusionOk="0" h="781" w="3383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2952050" y="2478600"/>
              <a:ext cx="85800" cy="20550"/>
            </a:xfrm>
            <a:custGeom>
              <a:rect b="b" l="l" r="r" t="t"/>
              <a:pathLst>
                <a:path extrusionOk="0" h="822" w="3432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2931575" y="2497625"/>
              <a:ext cx="87025" cy="21600"/>
            </a:xfrm>
            <a:custGeom>
              <a:rect b="b" l="l" r="r" t="t"/>
              <a:pathLst>
                <a:path extrusionOk="0" h="864" w="3481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911650" y="2516775"/>
              <a:ext cx="87625" cy="22500"/>
            </a:xfrm>
            <a:custGeom>
              <a:rect b="b" l="l" r="r" t="t"/>
              <a:pathLst>
                <a:path extrusionOk="0" h="900" w="3505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2892250" y="2535750"/>
              <a:ext cx="88825" cy="23575"/>
            </a:xfrm>
            <a:custGeom>
              <a:rect b="b" l="l" r="r" t="t"/>
              <a:pathLst>
                <a:path extrusionOk="0" h="943" w="3553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2872750" y="2554825"/>
              <a:ext cx="90000" cy="24650"/>
            </a:xfrm>
            <a:custGeom>
              <a:rect b="b" l="l" r="r" t="t"/>
              <a:pathLst>
                <a:path extrusionOk="0" h="986" w="360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853900" y="2574000"/>
              <a:ext cx="90550" cy="25600"/>
            </a:xfrm>
            <a:custGeom>
              <a:rect b="b" l="l" r="r" t="t"/>
              <a:pathLst>
                <a:path extrusionOk="0" h="1024" w="3622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835500" y="2593000"/>
              <a:ext cx="91750" cy="26700"/>
            </a:xfrm>
            <a:custGeom>
              <a:rect b="b" l="l" r="r" t="t"/>
              <a:pathLst>
                <a:path extrusionOk="0" h="1068" w="367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817000" y="2612125"/>
              <a:ext cx="92925" cy="27775"/>
            </a:xfrm>
            <a:custGeom>
              <a:rect b="b" l="l" r="r" t="t"/>
              <a:pathLst>
                <a:path extrusionOk="0" h="1111" w="3717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799300" y="2631300"/>
              <a:ext cx="93450" cy="28700"/>
            </a:xfrm>
            <a:custGeom>
              <a:rect b="b" l="l" r="r" t="t"/>
              <a:pathLst>
                <a:path extrusionOk="0" h="1148" w="3738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781975" y="2650300"/>
              <a:ext cx="94575" cy="29825"/>
            </a:xfrm>
            <a:custGeom>
              <a:rect b="b" l="l" r="r" t="t"/>
              <a:pathLst>
                <a:path extrusionOk="0" h="1193" w="3783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764525" y="2669400"/>
              <a:ext cx="95725" cy="30950"/>
            </a:xfrm>
            <a:custGeom>
              <a:rect b="b" l="l" r="r" t="t"/>
              <a:pathLst>
                <a:path extrusionOk="0" h="1238" w="3829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748050" y="2688500"/>
              <a:ext cx="96200" cy="31900"/>
            </a:xfrm>
            <a:custGeom>
              <a:rect b="b" l="l" r="r" t="t"/>
              <a:pathLst>
                <a:path extrusionOk="0" h="1276" w="3848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731825" y="2707475"/>
              <a:ext cx="97325" cy="33025"/>
            </a:xfrm>
            <a:custGeom>
              <a:rect b="b" l="l" r="r" t="t"/>
              <a:pathLst>
                <a:path extrusionOk="0" h="1321" w="3893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715500" y="2726575"/>
              <a:ext cx="98400" cy="34125"/>
            </a:xfrm>
            <a:custGeom>
              <a:rect b="b" l="l" r="r" t="t"/>
              <a:pathLst>
                <a:path extrusionOk="0" h="1365" w="3936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700350" y="2745575"/>
              <a:ext cx="98875" cy="35100"/>
            </a:xfrm>
            <a:custGeom>
              <a:rect b="b" l="l" r="r" t="t"/>
              <a:pathLst>
                <a:path extrusionOk="0" h="1404" w="3955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685275" y="2764450"/>
              <a:ext cx="99900" cy="36250"/>
            </a:xfrm>
            <a:custGeom>
              <a:rect b="b" l="l" r="r" t="t"/>
              <a:pathLst>
                <a:path extrusionOk="0" h="1450" w="3996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642500" y="2821125"/>
              <a:ext cx="102350" cy="39500"/>
            </a:xfrm>
            <a:custGeom>
              <a:rect b="b" l="l" r="r" t="t"/>
              <a:pathLst>
                <a:path extrusionOk="0" h="1580" w="4094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628825" y="2840025"/>
              <a:ext cx="103075" cy="40575"/>
            </a:xfrm>
            <a:custGeom>
              <a:rect b="b" l="l" r="r" t="t"/>
              <a:pathLst>
                <a:path extrusionOk="0" h="1623" w="4123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2616300" y="2858700"/>
              <a:ext cx="103675" cy="41600"/>
            </a:xfrm>
            <a:custGeom>
              <a:rect b="b" l="l" r="r" t="t"/>
              <a:pathLst>
                <a:path extrusionOk="0" h="1664" w="4147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2603650" y="2877375"/>
              <a:ext cx="104650" cy="42775"/>
            </a:xfrm>
            <a:custGeom>
              <a:rect b="b" l="l" r="r" t="t"/>
              <a:pathLst>
                <a:path extrusionOk="0" h="1711" w="4186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2591525" y="2896125"/>
              <a:ext cx="105050" cy="43775"/>
            </a:xfrm>
            <a:custGeom>
              <a:rect b="b" l="l" r="r" t="t"/>
              <a:pathLst>
                <a:path extrusionOk="0" h="1751" w="4202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2580275" y="2914550"/>
              <a:ext cx="105875" cy="44875"/>
            </a:xfrm>
            <a:custGeom>
              <a:rect b="b" l="l" r="r" t="t"/>
              <a:pathLst>
                <a:path extrusionOk="0" h="1795" w="4235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2568925" y="2933025"/>
              <a:ext cx="106825" cy="46075"/>
            </a:xfrm>
            <a:custGeom>
              <a:rect b="b" l="l" r="r" t="t"/>
              <a:pathLst>
                <a:path extrusionOk="0" h="1843" w="4273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2558425" y="2951575"/>
              <a:ext cx="106975" cy="47000"/>
            </a:xfrm>
            <a:custGeom>
              <a:rect b="b" l="l" r="r" t="t"/>
              <a:pathLst>
                <a:path extrusionOk="0" h="1880" w="4279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2548525" y="2969725"/>
              <a:ext cx="107875" cy="48175"/>
            </a:xfrm>
            <a:custGeom>
              <a:rect b="b" l="l" r="r" t="t"/>
              <a:pathLst>
                <a:path extrusionOk="0" h="1927" w="4315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2538550" y="2988025"/>
              <a:ext cx="108725" cy="49350"/>
            </a:xfrm>
            <a:custGeom>
              <a:rect b="b" l="l" r="r" t="t"/>
              <a:pathLst>
                <a:path extrusionOk="0" h="1974" w="4349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2529725" y="3006200"/>
              <a:ext cx="108850" cy="50300"/>
            </a:xfrm>
            <a:custGeom>
              <a:rect b="b" l="l" r="r" t="t"/>
              <a:pathLst>
                <a:path extrusionOk="0" h="2012" w="4354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2521225" y="3024100"/>
              <a:ext cx="109650" cy="51475"/>
            </a:xfrm>
            <a:custGeom>
              <a:rect b="b" l="l" r="r" t="t"/>
              <a:pathLst>
                <a:path extrusionOk="0" h="2059" w="4386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2512650" y="3042150"/>
              <a:ext cx="110475" cy="52650"/>
            </a:xfrm>
            <a:custGeom>
              <a:rect b="b" l="l" r="r" t="t"/>
              <a:pathLst>
                <a:path extrusionOk="0" h="2106" w="4419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2505600" y="3059975"/>
              <a:ext cx="110475" cy="53550"/>
            </a:xfrm>
            <a:custGeom>
              <a:rect b="b" l="l" r="r" t="t"/>
              <a:pathLst>
                <a:path extrusionOk="0" h="2142" w="4419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2498550" y="3077575"/>
              <a:ext cx="111250" cy="54725"/>
            </a:xfrm>
            <a:custGeom>
              <a:rect b="b" l="l" r="r" t="t"/>
              <a:pathLst>
                <a:path extrusionOk="0" h="2189" w="445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491725" y="3095325"/>
              <a:ext cx="111700" cy="55800"/>
            </a:xfrm>
            <a:custGeom>
              <a:rect b="b" l="l" r="r" t="t"/>
              <a:pathLst>
                <a:path extrusionOk="0" h="2232" w="4468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486225" y="3112675"/>
              <a:ext cx="111900" cy="56800"/>
            </a:xfrm>
            <a:custGeom>
              <a:rect b="b" l="l" r="r" t="t"/>
              <a:pathLst>
                <a:path extrusionOk="0" h="2272" w="4476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480650" y="3129950"/>
              <a:ext cx="112600" cy="58000"/>
            </a:xfrm>
            <a:custGeom>
              <a:rect b="b" l="l" r="r" t="t"/>
              <a:pathLst>
                <a:path extrusionOk="0" h="2320" w="4504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2475725" y="3147350"/>
              <a:ext cx="112600" cy="58900"/>
            </a:xfrm>
            <a:custGeom>
              <a:rect b="b" l="l" r="r" t="t"/>
              <a:pathLst>
                <a:path extrusionOk="0" h="2356" w="4504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2473400" y="3157300"/>
              <a:ext cx="112825" cy="59550"/>
            </a:xfrm>
            <a:custGeom>
              <a:rect b="b" l="l" r="r" t="t"/>
              <a:pathLst>
                <a:path extrusionOk="0" h="2382" w="4513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2469425" y="3174125"/>
              <a:ext cx="113450" cy="60775"/>
            </a:xfrm>
            <a:custGeom>
              <a:rect b="b" l="l" r="r" t="t"/>
              <a:pathLst>
                <a:path extrusionOk="0" h="2431" w="4538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2465725" y="3191100"/>
              <a:ext cx="113750" cy="61825"/>
            </a:xfrm>
            <a:custGeom>
              <a:rect b="b" l="l" r="r" t="t"/>
              <a:pathLst>
                <a:path extrusionOk="0" h="2473" w="455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463425" y="3207600"/>
              <a:ext cx="113800" cy="62800"/>
            </a:xfrm>
            <a:custGeom>
              <a:rect b="b" l="l" r="r" t="t"/>
              <a:pathLst>
                <a:path extrusionOk="0" h="2512" w="4552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461075" y="3224025"/>
              <a:ext cx="114325" cy="63950"/>
            </a:xfrm>
            <a:custGeom>
              <a:rect b="b" l="l" r="r" t="t"/>
              <a:pathLst>
                <a:path extrusionOk="0" h="2558" w="4573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459375" y="3240575"/>
              <a:ext cx="114150" cy="64800"/>
            </a:xfrm>
            <a:custGeom>
              <a:rect b="b" l="l" r="r" t="t"/>
              <a:pathLst>
                <a:path extrusionOk="0" h="2592" w="4566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2458725" y="3256425"/>
              <a:ext cx="114475" cy="65950"/>
            </a:xfrm>
            <a:custGeom>
              <a:rect b="b" l="l" r="r" t="t"/>
              <a:pathLst>
                <a:path extrusionOk="0" h="2638" w="4579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2458050" y="3272350"/>
              <a:ext cx="114900" cy="67125"/>
            </a:xfrm>
            <a:custGeom>
              <a:rect b="b" l="l" r="r" t="t"/>
              <a:pathLst>
                <a:path extrusionOk="0" h="2685" w="4596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2457950" y="3288275"/>
              <a:ext cx="115650" cy="67925"/>
            </a:xfrm>
            <a:custGeom>
              <a:rect b="b" l="l" r="r" t="t"/>
              <a:pathLst>
                <a:path extrusionOk="0" h="2717" w="4626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2459025" y="3303550"/>
              <a:ext cx="116000" cy="69075"/>
            </a:xfrm>
            <a:custGeom>
              <a:rect b="b" l="l" r="r" t="t"/>
              <a:pathLst>
                <a:path extrusionOk="0" h="2763" w="464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464625" y="3348800"/>
              <a:ext cx="117625" cy="72125"/>
            </a:xfrm>
            <a:custGeom>
              <a:rect b="b" l="l" r="r" t="t"/>
              <a:pathLst>
                <a:path extrusionOk="0" h="2885" w="4705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2467500" y="3363600"/>
              <a:ext cx="117825" cy="73275"/>
            </a:xfrm>
            <a:custGeom>
              <a:rect b="b" l="l" r="r" t="t"/>
              <a:pathLst>
                <a:path extrusionOk="0" h="2931" w="4713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471350" y="3377975"/>
              <a:ext cx="118825" cy="73975"/>
            </a:xfrm>
            <a:custGeom>
              <a:rect b="b" l="l" r="r" t="t"/>
              <a:pathLst>
                <a:path extrusionOk="0" h="2959" w="4753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2476025" y="3392000"/>
              <a:ext cx="118975" cy="75100"/>
            </a:xfrm>
            <a:custGeom>
              <a:rect b="b" l="l" r="r" t="t"/>
              <a:pathLst>
                <a:path extrusionOk="0" h="3004" w="4759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2480750" y="3406125"/>
              <a:ext cx="119450" cy="76050"/>
            </a:xfrm>
            <a:custGeom>
              <a:rect b="b" l="l" r="r" t="t"/>
              <a:pathLst>
                <a:path extrusionOk="0" h="3042" w="4778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486850" y="3419625"/>
              <a:ext cx="119950" cy="76900"/>
            </a:xfrm>
            <a:custGeom>
              <a:rect b="b" l="l" r="r" t="t"/>
              <a:pathLst>
                <a:path extrusionOk="0" h="3076" w="4798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2493400" y="3432925"/>
              <a:ext cx="120000" cy="78025"/>
            </a:xfrm>
            <a:custGeom>
              <a:rect b="b" l="l" r="r" t="t"/>
              <a:pathLst>
                <a:path extrusionOk="0" h="3121" w="480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2500000" y="3446400"/>
              <a:ext cx="120750" cy="78625"/>
            </a:xfrm>
            <a:custGeom>
              <a:rect b="b" l="l" r="r" t="t"/>
              <a:pathLst>
                <a:path extrusionOk="0" h="3145" w="483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2508400" y="3458875"/>
              <a:ext cx="120775" cy="79675"/>
            </a:xfrm>
            <a:custGeom>
              <a:rect b="b" l="l" r="r" t="t"/>
              <a:pathLst>
                <a:path extrusionOk="0" h="3187" w="4831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516925" y="3471425"/>
              <a:ext cx="120675" cy="80800"/>
            </a:xfrm>
            <a:custGeom>
              <a:rect b="b" l="l" r="r" t="t"/>
              <a:pathLst>
                <a:path extrusionOk="0" h="3232" w="4827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525750" y="3483925"/>
              <a:ext cx="121375" cy="81325"/>
            </a:xfrm>
            <a:custGeom>
              <a:rect b="b" l="l" r="r" t="t"/>
              <a:pathLst>
                <a:path extrusionOk="0" h="3253" w="4855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2536175" y="3495550"/>
              <a:ext cx="121225" cy="82375"/>
            </a:xfrm>
            <a:custGeom>
              <a:rect b="b" l="l" r="r" t="t"/>
              <a:pathLst>
                <a:path extrusionOk="0" h="3295" w="4849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2546725" y="3507250"/>
              <a:ext cx="120950" cy="83425"/>
            </a:xfrm>
            <a:custGeom>
              <a:rect b="b" l="l" r="r" t="t"/>
              <a:pathLst>
                <a:path extrusionOk="0" h="3337" w="4838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557875" y="3518700"/>
              <a:ext cx="121525" cy="83875"/>
            </a:xfrm>
            <a:custGeom>
              <a:rect b="b" l="l" r="r" t="t"/>
              <a:pathLst>
                <a:path extrusionOk="0" h="3355" w="4861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570325" y="3529425"/>
              <a:ext cx="121250" cy="84875"/>
            </a:xfrm>
            <a:custGeom>
              <a:rect b="b" l="l" r="r" t="t"/>
              <a:pathLst>
                <a:path extrusionOk="0" h="3395" w="485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2582900" y="3540250"/>
              <a:ext cx="120875" cy="85875"/>
            </a:xfrm>
            <a:custGeom>
              <a:rect b="b" l="l" r="r" t="t"/>
              <a:pathLst>
                <a:path extrusionOk="0" h="3435" w="4835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596425" y="3550550"/>
              <a:ext cx="121300" cy="86250"/>
            </a:xfrm>
            <a:custGeom>
              <a:rect b="b" l="l" r="r" t="t"/>
              <a:pathLst>
                <a:path extrusionOk="0" h="3450" w="4852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2610950" y="3560300"/>
              <a:ext cx="120875" cy="87225"/>
            </a:xfrm>
            <a:custGeom>
              <a:rect b="b" l="l" r="r" t="t"/>
              <a:pathLst>
                <a:path extrusionOk="0" h="3489" w="4835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2625575" y="3570150"/>
              <a:ext cx="120600" cy="88025"/>
            </a:xfrm>
            <a:custGeom>
              <a:rect b="b" l="l" r="r" t="t"/>
              <a:pathLst>
                <a:path extrusionOk="0" h="3521" w="4824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641500" y="3579225"/>
              <a:ext cx="120625" cy="88525"/>
            </a:xfrm>
            <a:custGeom>
              <a:rect b="b" l="l" r="r" t="t"/>
              <a:pathLst>
                <a:path extrusionOk="0" h="3541" w="4825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658100" y="3587975"/>
              <a:ext cx="120075" cy="89375"/>
            </a:xfrm>
            <a:custGeom>
              <a:rect b="b" l="l" r="r" t="t"/>
              <a:pathLst>
                <a:path extrusionOk="0" h="3575" w="4803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674850" y="3596800"/>
              <a:ext cx="119900" cy="89925"/>
            </a:xfrm>
            <a:custGeom>
              <a:rect b="b" l="l" r="r" t="t"/>
              <a:pathLst>
                <a:path extrusionOk="0" h="3597" w="4796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693150" y="3604575"/>
              <a:ext cx="119525" cy="90525"/>
            </a:xfrm>
            <a:custGeom>
              <a:rect b="b" l="l" r="r" t="t"/>
              <a:pathLst>
                <a:path extrusionOk="0" h="3621" w="4781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711900" y="3612250"/>
              <a:ext cx="118775" cy="91325"/>
            </a:xfrm>
            <a:custGeom>
              <a:rect b="b" l="l" r="r" t="t"/>
              <a:pathLst>
                <a:path extrusionOk="0" h="3653" w="4751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730775" y="3619950"/>
              <a:ext cx="118675" cy="91600"/>
            </a:xfrm>
            <a:custGeom>
              <a:rect b="b" l="l" r="r" t="t"/>
              <a:pathLst>
                <a:path extrusionOk="0" h="3664" w="4747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751400" y="3626450"/>
              <a:ext cx="117950" cy="92250"/>
            </a:xfrm>
            <a:custGeom>
              <a:rect b="b" l="l" r="r" t="t"/>
              <a:pathLst>
                <a:path extrusionOk="0" h="3690" w="4718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772300" y="3632925"/>
              <a:ext cx="117025" cy="93025"/>
            </a:xfrm>
            <a:custGeom>
              <a:rect b="b" l="l" r="r" t="t"/>
              <a:pathLst>
                <a:path extrusionOk="0" h="3721" w="4681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793425" y="3639400"/>
              <a:ext cx="116850" cy="93075"/>
            </a:xfrm>
            <a:custGeom>
              <a:rect b="b" l="l" r="r" t="t"/>
              <a:pathLst>
                <a:path extrusionOk="0" h="3723" w="4674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816300" y="3644600"/>
              <a:ext cx="115875" cy="93775"/>
            </a:xfrm>
            <a:custGeom>
              <a:rect b="b" l="l" r="r" t="t"/>
              <a:pathLst>
                <a:path extrusionOk="0" h="3751" w="4635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829875" y="3647675"/>
              <a:ext cx="115275" cy="94175"/>
            </a:xfrm>
            <a:custGeom>
              <a:rect b="b" l="l" r="r" t="t"/>
              <a:pathLst>
                <a:path extrusionOk="0" h="3767" w="4611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853000" y="3653000"/>
              <a:ext cx="114500" cy="94550"/>
            </a:xfrm>
            <a:custGeom>
              <a:rect b="b" l="l" r="r" t="t"/>
              <a:pathLst>
                <a:path extrusionOk="0" h="3782" w="458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877500" y="3657275"/>
              <a:ext cx="113800" cy="94750"/>
            </a:xfrm>
            <a:custGeom>
              <a:rect b="b" l="l" r="r" t="t"/>
              <a:pathLst>
                <a:path extrusionOk="0" h="3790" w="4552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2902600" y="3661225"/>
              <a:ext cx="112600" cy="95350"/>
            </a:xfrm>
            <a:custGeom>
              <a:rect b="b" l="l" r="r" t="t"/>
              <a:pathLst>
                <a:path extrusionOk="0" h="3814" w="4504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927850" y="3665250"/>
              <a:ext cx="111750" cy="95475"/>
            </a:xfrm>
            <a:custGeom>
              <a:rect b="b" l="l" r="r" t="t"/>
              <a:pathLst>
                <a:path extrusionOk="0" h="3819" w="447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954575" y="3668075"/>
              <a:ext cx="110775" cy="95725"/>
            </a:xfrm>
            <a:custGeom>
              <a:rect b="b" l="l" r="r" t="t"/>
              <a:pathLst>
                <a:path extrusionOk="0" h="3829" w="4431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981775" y="3670700"/>
              <a:ext cx="109425" cy="96225"/>
            </a:xfrm>
            <a:custGeom>
              <a:rect b="b" l="l" r="r" t="t"/>
              <a:pathLst>
                <a:path extrusionOk="0" h="3849" w="4377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3009125" y="3673375"/>
              <a:ext cx="108500" cy="96200"/>
            </a:xfrm>
            <a:custGeom>
              <a:rect b="b" l="l" r="r" t="t"/>
              <a:pathLst>
                <a:path extrusionOk="0" h="3848" w="434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3037975" y="3674800"/>
              <a:ext cx="107300" cy="96375"/>
            </a:xfrm>
            <a:custGeom>
              <a:rect b="b" l="l" r="r" t="t"/>
              <a:pathLst>
                <a:path extrusionOk="0" h="3855" w="4292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3067225" y="3676025"/>
              <a:ext cx="105825" cy="96750"/>
            </a:xfrm>
            <a:custGeom>
              <a:rect b="b" l="l" r="r" t="t"/>
              <a:pathLst>
                <a:path extrusionOk="0" h="3870" w="4233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3096650" y="3677300"/>
              <a:ext cx="104725" cy="96725"/>
            </a:xfrm>
            <a:custGeom>
              <a:rect b="b" l="l" r="r" t="t"/>
              <a:pathLst>
                <a:path extrusionOk="0" h="3869" w="4189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127500" y="3677200"/>
              <a:ext cx="103375" cy="96800"/>
            </a:xfrm>
            <a:custGeom>
              <a:rect b="b" l="l" r="r" t="t"/>
              <a:pathLst>
                <a:path extrusionOk="0" h="3872" w="4135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158775" y="3677000"/>
              <a:ext cx="101675" cy="97075"/>
            </a:xfrm>
            <a:custGeom>
              <a:rect b="b" l="l" r="r" t="t"/>
              <a:pathLst>
                <a:path extrusionOk="0" h="3883" w="4067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190225" y="3676400"/>
              <a:ext cx="100400" cy="97850"/>
            </a:xfrm>
            <a:custGeom>
              <a:rect b="b" l="l" r="r" t="t"/>
              <a:pathLst>
                <a:path extrusionOk="0" h="3914" w="4016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3223025" y="3674725"/>
              <a:ext cx="98825" cy="98125"/>
            </a:xfrm>
            <a:custGeom>
              <a:rect b="b" l="l" r="r" t="t"/>
              <a:pathLst>
                <a:path extrusionOk="0" h="3925" w="3953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256225" y="3673075"/>
              <a:ext cx="96975" cy="98275"/>
            </a:xfrm>
            <a:custGeom>
              <a:rect b="b" l="l" r="r" t="t"/>
              <a:pathLst>
                <a:path extrusionOk="0" h="3931" w="3879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3289575" y="3670900"/>
              <a:ext cx="95575" cy="98975"/>
            </a:xfrm>
            <a:custGeom>
              <a:rect b="b" l="l" r="r" t="t"/>
              <a:pathLst>
                <a:path extrusionOk="0" h="3959" w="3823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3324300" y="3667750"/>
              <a:ext cx="93725" cy="99175"/>
            </a:xfrm>
            <a:custGeom>
              <a:rect b="b" l="l" r="r" t="t"/>
              <a:pathLst>
                <a:path extrusionOk="0" h="3967" w="3749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359350" y="3664600"/>
              <a:ext cx="91675" cy="99200"/>
            </a:xfrm>
            <a:custGeom>
              <a:rect b="b" l="l" r="r" t="t"/>
              <a:pathLst>
                <a:path extrusionOk="0" h="3968" w="3667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3394550" y="3660850"/>
              <a:ext cx="90125" cy="99850"/>
            </a:xfrm>
            <a:custGeom>
              <a:rect b="b" l="l" r="r" t="t"/>
              <a:pathLst>
                <a:path extrusionOk="0" h="3994" w="3605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3431075" y="3656175"/>
              <a:ext cx="88050" cy="99875"/>
            </a:xfrm>
            <a:custGeom>
              <a:rect b="b" l="l" r="r" t="t"/>
              <a:pathLst>
                <a:path extrusionOk="0" h="3995" w="3522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3467825" y="3651550"/>
              <a:ext cx="85875" cy="99775"/>
            </a:xfrm>
            <a:custGeom>
              <a:rect b="b" l="l" r="r" t="t"/>
              <a:pathLst>
                <a:path extrusionOk="0" h="3991" w="3435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504825" y="3646150"/>
              <a:ext cx="84125" cy="100325"/>
            </a:xfrm>
            <a:custGeom>
              <a:rect b="b" l="l" r="r" t="t"/>
              <a:pathLst>
                <a:path extrusionOk="0" h="4013" w="3365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543025" y="3640000"/>
              <a:ext cx="81850" cy="100150"/>
            </a:xfrm>
            <a:custGeom>
              <a:rect b="b" l="l" r="r" t="t"/>
              <a:pathLst>
                <a:path extrusionOk="0" h="4006" w="3274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581400" y="3633850"/>
              <a:ext cx="79500" cy="99950"/>
            </a:xfrm>
            <a:custGeom>
              <a:rect b="b" l="l" r="r" t="t"/>
              <a:pathLst>
                <a:path extrusionOk="0" h="3998" w="318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620100" y="3626775"/>
              <a:ext cx="77600" cy="100375"/>
            </a:xfrm>
            <a:custGeom>
              <a:rect b="b" l="l" r="r" t="t"/>
              <a:pathLst>
                <a:path extrusionOk="0" h="4015" w="3104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659800" y="3619125"/>
              <a:ext cx="75150" cy="100050"/>
            </a:xfrm>
            <a:custGeom>
              <a:rect b="b" l="l" r="r" t="t"/>
              <a:pathLst>
                <a:path extrusionOk="0" h="4002" w="3006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3699675" y="3611475"/>
              <a:ext cx="72650" cy="99725"/>
            </a:xfrm>
            <a:custGeom>
              <a:rect b="b" l="l" r="r" t="t"/>
              <a:pathLst>
                <a:path extrusionOk="0" h="3989" w="2906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3739975" y="3602725"/>
              <a:ext cx="70500" cy="99975"/>
            </a:xfrm>
            <a:custGeom>
              <a:rect b="b" l="l" r="r" t="t"/>
              <a:pathLst>
                <a:path extrusionOk="0" h="3999" w="282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3781025" y="3593575"/>
              <a:ext cx="67950" cy="99550"/>
            </a:xfrm>
            <a:custGeom>
              <a:rect b="b" l="l" r="r" t="t"/>
              <a:pathLst>
                <a:path extrusionOk="0" h="3982" w="2718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3822225" y="3584450"/>
              <a:ext cx="65300" cy="99075"/>
            </a:xfrm>
            <a:custGeom>
              <a:rect b="b" l="l" r="r" t="t"/>
              <a:pathLst>
                <a:path extrusionOk="0" h="3963" w="2612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3863900" y="3574000"/>
              <a:ext cx="63025" cy="99200"/>
            </a:xfrm>
            <a:custGeom>
              <a:rect b="b" l="l" r="r" t="t"/>
              <a:pathLst>
                <a:path extrusionOk="0" h="3968" w="2521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906150" y="3563375"/>
              <a:ext cx="60300" cy="98625"/>
            </a:xfrm>
            <a:custGeom>
              <a:rect b="b" l="l" r="r" t="t"/>
              <a:pathLst>
                <a:path extrusionOk="0" h="3945" w="2412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3948525" y="3552700"/>
              <a:ext cx="57600" cy="98100"/>
            </a:xfrm>
            <a:custGeom>
              <a:rect b="b" l="l" r="r" t="t"/>
              <a:pathLst>
                <a:path extrusionOk="0" h="3924" w="2304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991425" y="3540650"/>
              <a:ext cx="55100" cy="98000"/>
            </a:xfrm>
            <a:custGeom>
              <a:rect b="b" l="l" r="r" t="t"/>
              <a:pathLst>
                <a:path extrusionOk="0" h="3920" w="2204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4034700" y="3528600"/>
              <a:ext cx="52275" cy="97300"/>
            </a:xfrm>
            <a:custGeom>
              <a:rect b="b" l="l" r="r" t="t"/>
              <a:pathLst>
                <a:path extrusionOk="0" h="3892" w="2091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4078100" y="3516225"/>
              <a:ext cx="49575" cy="96900"/>
            </a:xfrm>
            <a:custGeom>
              <a:rect b="b" l="l" r="r" t="t"/>
              <a:pathLst>
                <a:path extrusionOk="0" h="3876" w="1983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4122025" y="3502775"/>
              <a:ext cx="46800" cy="96425"/>
            </a:xfrm>
            <a:custGeom>
              <a:rect b="b" l="l" r="r" t="t"/>
              <a:pathLst>
                <a:path extrusionOk="0" h="3857" w="1872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4166175" y="3489350"/>
              <a:ext cx="43900" cy="95550"/>
            </a:xfrm>
            <a:custGeom>
              <a:rect b="b" l="l" r="r" t="t"/>
              <a:pathLst>
                <a:path extrusionOk="0" h="3822" w="1756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4210425" y="3475350"/>
              <a:ext cx="41150" cy="95225"/>
            </a:xfrm>
            <a:custGeom>
              <a:rect b="b" l="l" r="r" t="t"/>
              <a:pathLst>
                <a:path extrusionOk="0" h="3809" w="1646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326475" y="3436750"/>
              <a:ext cx="33550" cy="93050"/>
            </a:xfrm>
            <a:custGeom>
              <a:rect b="b" l="l" r="r" t="t"/>
              <a:pathLst>
                <a:path extrusionOk="0" h="3722" w="1342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4371625" y="3420650"/>
              <a:ext cx="30600" cy="92325"/>
            </a:xfrm>
            <a:custGeom>
              <a:rect b="b" l="l" r="r" t="t"/>
              <a:pathLst>
                <a:path extrusionOk="0" h="3693" w="1224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416900" y="3404525"/>
              <a:ext cx="27600" cy="91275"/>
            </a:xfrm>
            <a:custGeom>
              <a:rect b="b" l="l" r="r" t="t"/>
              <a:pathLst>
                <a:path extrusionOk="0" h="3651" w="1104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4462275" y="3387950"/>
              <a:ext cx="24575" cy="90625"/>
            </a:xfrm>
            <a:custGeom>
              <a:rect b="b" l="l" r="r" t="t"/>
              <a:pathLst>
                <a:path extrusionOk="0" h="3625" w="983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4507825" y="3370600"/>
              <a:ext cx="21525" cy="89525"/>
            </a:xfrm>
            <a:custGeom>
              <a:rect b="b" l="l" r="r" t="t"/>
              <a:pathLst>
                <a:path extrusionOk="0" h="3581" w="861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4552550" y="3353250"/>
              <a:ext cx="21625" cy="88350"/>
            </a:xfrm>
            <a:custGeom>
              <a:rect b="b" l="l" r="r" t="t"/>
              <a:pathLst>
                <a:path extrusionOk="0" h="3534" w="865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4595125" y="3335175"/>
              <a:ext cx="24700" cy="87675"/>
            </a:xfrm>
            <a:custGeom>
              <a:rect b="b" l="l" r="r" t="t"/>
              <a:pathLst>
                <a:path extrusionOk="0" h="3507" w="988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637675" y="3316650"/>
              <a:ext cx="27875" cy="86400"/>
            </a:xfrm>
            <a:custGeom>
              <a:rect b="b" l="l" r="r" t="t"/>
              <a:pathLst>
                <a:path extrusionOk="0" h="3456" w="1115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4680325" y="3298150"/>
              <a:ext cx="30975" cy="85050"/>
            </a:xfrm>
            <a:custGeom>
              <a:rect b="b" l="l" r="r" t="t"/>
              <a:pathLst>
                <a:path extrusionOk="0" h="3402" w="1239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4722925" y="3278725"/>
              <a:ext cx="34025" cy="84225"/>
            </a:xfrm>
            <a:custGeom>
              <a:rect b="b" l="l" r="r" t="t"/>
              <a:pathLst>
                <a:path extrusionOk="0" h="3369" w="1361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4765475" y="3259075"/>
              <a:ext cx="37100" cy="82850"/>
            </a:xfrm>
            <a:custGeom>
              <a:rect b="b" l="l" r="r" t="t"/>
              <a:pathLst>
                <a:path extrusionOk="0" h="3314" w="1484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4808050" y="3239425"/>
              <a:ext cx="40200" cy="81475"/>
            </a:xfrm>
            <a:custGeom>
              <a:rect b="b" l="l" r="r" t="t"/>
              <a:pathLst>
                <a:path extrusionOk="0" h="3259" w="1608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4850475" y="3218750"/>
              <a:ext cx="43125" cy="80475"/>
            </a:xfrm>
            <a:custGeom>
              <a:rect b="b" l="l" r="r" t="t"/>
              <a:pathLst>
                <a:path extrusionOk="0" h="3219" w="1725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4892800" y="3198100"/>
              <a:ext cx="46200" cy="78975"/>
            </a:xfrm>
            <a:custGeom>
              <a:rect b="b" l="l" r="r" t="t"/>
              <a:pathLst>
                <a:path extrusionOk="0" h="3159" w="1848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4935125" y="3177225"/>
              <a:ext cx="49175" cy="77700"/>
            </a:xfrm>
            <a:custGeom>
              <a:rect b="b" l="l" r="r" t="t"/>
              <a:pathLst>
                <a:path extrusionOk="0" h="3108" w="1967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4977125" y="3155575"/>
              <a:ext cx="52125" cy="76375"/>
            </a:xfrm>
            <a:custGeom>
              <a:rect b="b" l="l" r="r" t="t"/>
              <a:pathLst>
                <a:path extrusionOk="0" h="3055" w="2085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5019025" y="3133975"/>
              <a:ext cx="55150" cy="74825"/>
            </a:xfrm>
            <a:custGeom>
              <a:rect b="b" l="l" r="r" t="t"/>
              <a:pathLst>
                <a:path extrusionOk="0" h="2993" w="2206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5060950" y="3112000"/>
              <a:ext cx="57900" cy="73600"/>
            </a:xfrm>
            <a:custGeom>
              <a:rect b="b" l="l" r="r" t="t"/>
              <a:pathLst>
                <a:path extrusionOk="0" h="2944" w="2316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102300" y="3089500"/>
              <a:ext cx="60900" cy="71975"/>
            </a:xfrm>
            <a:custGeom>
              <a:rect b="b" l="l" r="r" t="t"/>
              <a:pathLst>
                <a:path extrusionOk="0" h="2879" w="2436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5143625" y="3067050"/>
              <a:ext cx="63875" cy="70300"/>
            </a:xfrm>
            <a:custGeom>
              <a:rect b="b" l="l" r="r" t="t"/>
              <a:pathLst>
                <a:path extrusionOk="0" h="2812" w="2555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184825" y="3044050"/>
              <a:ext cx="66500" cy="69025"/>
            </a:xfrm>
            <a:custGeom>
              <a:rect b="b" l="l" r="r" t="t"/>
              <a:pathLst>
                <a:path extrusionOk="0" h="2761" w="266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225425" y="3020800"/>
              <a:ext cx="69425" cy="67275"/>
            </a:xfrm>
            <a:custGeom>
              <a:rect b="b" l="l" r="r" t="t"/>
              <a:pathLst>
                <a:path extrusionOk="0" h="2691" w="2777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5266025" y="2997575"/>
              <a:ext cx="72325" cy="65550"/>
            </a:xfrm>
            <a:custGeom>
              <a:rect b="b" l="l" r="r" t="t"/>
              <a:pathLst>
                <a:path extrusionOk="0" h="2622" w="2893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5306275" y="2973700"/>
              <a:ext cx="74775" cy="64175"/>
            </a:xfrm>
            <a:custGeom>
              <a:rect b="b" l="l" r="r" t="t"/>
              <a:pathLst>
                <a:path extrusionOk="0" h="2567" w="2991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5346000" y="2949775"/>
              <a:ext cx="77600" cy="62375"/>
            </a:xfrm>
            <a:custGeom>
              <a:rect b="b" l="l" r="r" t="t"/>
              <a:pathLst>
                <a:path extrusionOk="0" h="2495" w="3104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385675" y="2925850"/>
              <a:ext cx="80350" cy="60625"/>
            </a:xfrm>
            <a:custGeom>
              <a:rect b="b" l="l" r="r" t="t"/>
              <a:pathLst>
                <a:path extrusionOk="0" h="2425" w="3214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5424775" y="2901300"/>
              <a:ext cx="82700" cy="59075"/>
            </a:xfrm>
            <a:custGeom>
              <a:rect b="b" l="l" r="r" t="t"/>
              <a:pathLst>
                <a:path extrusionOk="0" h="2363" w="3308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463425" y="2876775"/>
              <a:ext cx="85425" cy="57275"/>
            </a:xfrm>
            <a:custGeom>
              <a:rect b="b" l="l" r="r" t="t"/>
              <a:pathLst>
                <a:path extrusionOk="0" h="2291" w="3417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5502050" y="2852175"/>
              <a:ext cx="87825" cy="55575"/>
            </a:xfrm>
            <a:custGeom>
              <a:rect b="b" l="l" r="r" t="t"/>
              <a:pathLst>
                <a:path extrusionOk="0" h="2223" w="3513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539775" y="2827125"/>
              <a:ext cx="90225" cy="53850"/>
            </a:xfrm>
            <a:custGeom>
              <a:rect b="b" l="l" r="r" t="t"/>
              <a:pathLst>
                <a:path extrusionOk="0" h="2154" w="3609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5577225" y="2802175"/>
              <a:ext cx="92800" cy="51950"/>
            </a:xfrm>
            <a:custGeom>
              <a:rect b="b" l="l" r="r" t="t"/>
              <a:pathLst>
                <a:path extrusionOk="0" h="2078" w="3712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5614650" y="2777000"/>
              <a:ext cx="94800" cy="50325"/>
            </a:xfrm>
            <a:custGeom>
              <a:rect b="b" l="l" r="r" t="t"/>
              <a:pathLst>
                <a:path extrusionOk="0" h="2013" w="3792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5650800" y="2751575"/>
              <a:ext cx="97300" cy="48425"/>
            </a:xfrm>
            <a:custGeom>
              <a:rect b="b" l="l" r="r" t="t"/>
              <a:pathLst>
                <a:path extrusionOk="0" h="1937" w="3892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5686900" y="2726250"/>
              <a:ext cx="99750" cy="46500"/>
            </a:xfrm>
            <a:custGeom>
              <a:rect b="b" l="l" r="r" t="t"/>
              <a:pathLst>
                <a:path extrusionOk="0" h="1860" w="399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5722725" y="2700650"/>
              <a:ext cx="101550" cy="44825"/>
            </a:xfrm>
            <a:custGeom>
              <a:rect b="b" l="l" r="r" t="t"/>
              <a:pathLst>
                <a:path extrusionOk="0" h="1793" w="4062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5757375" y="2675000"/>
              <a:ext cx="103925" cy="42850"/>
            </a:xfrm>
            <a:custGeom>
              <a:rect b="b" l="l" r="r" t="t"/>
              <a:pathLst>
                <a:path extrusionOk="0" h="1714" w="4157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5792000" y="2649400"/>
              <a:ext cx="106200" cy="40950"/>
            </a:xfrm>
            <a:custGeom>
              <a:rect b="b" l="l" r="r" t="t"/>
              <a:pathLst>
                <a:path extrusionOk="0" h="1638" w="4248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5826050" y="2623550"/>
              <a:ext cx="107800" cy="39175"/>
            </a:xfrm>
            <a:custGeom>
              <a:rect b="b" l="l" r="r" t="t"/>
              <a:pathLst>
                <a:path extrusionOk="0" h="1567" w="4312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5859100" y="2597700"/>
              <a:ext cx="109975" cy="37250"/>
            </a:xfrm>
            <a:custGeom>
              <a:rect b="b" l="l" r="r" t="t"/>
              <a:pathLst>
                <a:path extrusionOk="0" h="1490" w="4399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5892100" y="2571950"/>
              <a:ext cx="112125" cy="35300"/>
            </a:xfrm>
            <a:custGeom>
              <a:rect b="b" l="l" r="r" t="t"/>
              <a:pathLst>
                <a:path extrusionOk="0" h="1412" w="4485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5911425" y="2556575"/>
              <a:ext cx="112625" cy="34325"/>
            </a:xfrm>
            <a:custGeom>
              <a:rect b="b" l="l" r="r" t="t"/>
              <a:pathLst>
                <a:path extrusionOk="0" h="1373" w="4505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5942775" y="2530625"/>
              <a:ext cx="114675" cy="32375"/>
            </a:xfrm>
            <a:custGeom>
              <a:rect b="b" l="l" r="r" t="t"/>
              <a:pathLst>
                <a:path extrusionOk="0" h="1295" w="4587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5974075" y="2504750"/>
              <a:ext cx="116650" cy="30475"/>
            </a:xfrm>
            <a:custGeom>
              <a:rect b="b" l="l" r="r" t="t"/>
              <a:pathLst>
                <a:path extrusionOk="0" h="1219" w="4666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6004875" y="2478825"/>
              <a:ext cx="117850" cy="28650"/>
            </a:xfrm>
            <a:custGeom>
              <a:rect b="b" l="l" r="r" t="t"/>
              <a:pathLst>
                <a:path extrusionOk="0" h="1146" w="4714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6034425" y="2452925"/>
              <a:ext cx="119675" cy="26725"/>
            </a:xfrm>
            <a:custGeom>
              <a:rect b="b" l="l" r="r" t="t"/>
              <a:pathLst>
                <a:path extrusionOk="0" h="1069" w="4787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6063875" y="2427125"/>
              <a:ext cx="121500" cy="24800"/>
            </a:xfrm>
            <a:custGeom>
              <a:rect b="b" l="l" r="r" t="t"/>
              <a:pathLst>
                <a:path extrusionOk="0" h="992" w="486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6092600" y="2401275"/>
              <a:ext cx="122425" cy="22975"/>
            </a:xfrm>
            <a:custGeom>
              <a:rect b="b" l="l" r="r" t="t"/>
              <a:pathLst>
                <a:path extrusionOk="0" h="919" w="4897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6120200" y="2375500"/>
              <a:ext cx="124100" cy="21075"/>
            </a:xfrm>
            <a:custGeom>
              <a:rect b="b" l="l" r="r" t="t"/>
              <a:pathLst>
                <a:path extrusionOk="0" h="843" w="4964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147725" y="2349825"/>
              <a:ext cx="115425" cy="19225"/>
            </a:xfrm>
            <a:custGeom>
              <a:rect b="b" l="l" r="r" t="t"/>
              <a:pathLst>
                <a:path extrusionOk="0" h="769" w="4617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174300" y="2324200"/>
              <a:ext cx="88850" cy="16100"/>
            </a:xfrm>
            <a:custGeom>
              <a:rect b="b" l="l" r="r" t="t"/>
              <a:pathLst>
                <a:path extrusionOk="0" h="644" w="3554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6199875" y="2298650"/>
              <a:ext cx="63275" cy="13775"/>
            </a:xfrm>
            <a:custGeom>
              <a:rect b="b" l="l" r="r" t="t"/>
              <a:pathLst>
                <a:path extrusionOk="0" h="551" w="2531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6225425" y="2273225"/>
              <a:ext cx="37725" cy="12250"/>
            </a:xfrm>
            <a:custGeom>
              <a:rect b="b" l="l" r="r" t="t"/>
              <a:pathLst>
                <a:path extrusionOk="0" h="490" w="1509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6249775" y="2247900"/>
              <a:ext cx="13375" cy="11575"/>
            </a:xfrm>
            <a:custGeom>
              <a:rect b="b" l="l" r="r" t="t"/>
              <a:pathLst>
                <a:path extrusionOk="0" h="463" w="535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333200" y="1007475"/>
              <a:ext cx="929950" cy="165550"/>
            </a:xfrm>
            <a:custGeom>
              <a:rect b="b" l="l" r="r" t="t"/>
              <a:pathLst>
                <a:path extrusionOk="0" h="6622" w="37198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248075" y="1141450"/>
              <a:ext cx="15075" cy="11650"/>
            </a:xfrm>
            <a:custGeom>
              <a:rect b="b" l="l" r="r" t="t"/>
              <a:pathLst>
                <a:path extrusionOk="0" h="466" w="603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6228175" y="1124900"/>
              <a:ext cx="34975" cy="24400"/>
            </a:xfrm>
            <a:custGeom>
              <a:rect b="b" l="l" r="r" t="t"/>
              <a:pathLst>
                <a:path extrusionOk="0" h="976" w="1399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208300" y="1108050"/>
              <a:ext cx="54850" cy="37975"/>
            </a:xfrm>
            <a:custGeom>
              <a:rect b="b" l="l" r="r" t="t"/>
              <a:pathLst>
                <a:path extrusionOk="0" h="1519" w="2194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188450" y="1090925"/>
              <a:ext cx="74700" cy="51800"/>
            </a:xfrm>
            <a:custGeom>
              <a:rect b="b" l="l" r="r" t="t"/>
              <a:pathLst>
                <a:path extrusionOk="0" h="2072" w="2988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167500" y="1078800"/>
              <a:ext cx="95650" cy="61200"/>
            </a:xfrm>
            <a:custGeom>
              <a:rect b="b" l="l" r="r" t="t"/>
              <a:pathLst>
                <a:path extrusionOk="0" h="2448" w="3826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146675" y="1076525"/>
              <a:ext cx="96500" cy="61150"/>
            </a:xfrm>
            <a:custGeom>
              <a:rect b="b" l="l" r="r" t="t"/>
              <a:pathLst>
                <a:path extrusionOk="0" h="2446" w="386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125700" y="1074425"/>
              <a:ext cx="95350" cy="60875"/>
            </a:xfrm>
            <a:custGeom>
              <a:rect b="b" l="l" r="r" t="t"/>
              <a:pathLst>
                <a:path extrusionOk="0" h="2435" w="3814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6103875" y="1073100"/>
              <a:ext cx="94125" cy="60575"/>
            </a:xfrm>
            <a:custGeom>
              <a:rect b="b" l="l" r="r" t="t"/>
              <a:pathLst>
                <a:path extrusionOk="0" h="2423" w="3765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6082175" y="1071750"/>
              <a:ext cx="92650" cy="60475"/>
            </a:xfrm>
            <a:custGeom>
              <a:rect b="b" l="l" r="r" t="t"/>
              <a:pathLst>
                <a:path extrusionOk="0" h="2419" w="3706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060150" y="1070775"/>
              <a:ext cx="91650" cy="59975"/>
            </a:xfrm>
            <a:custGeom>
              <a:rect b="b" l="l" r="r" t="t"/>
              <a:pathLst>
                <a:path extrusionOk="0" h="2399" w="3666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6037475" y="1070375"/>
              <a:ext cx="90225" cy="59800"/>
            </a:xfrm>
            <a:custGeom>
              <a:rect b="b" l="l" r="r" t="t"/>
              <a:pathLst>
                <a:path extrusionOk="0" h="2392" w="3609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6015000" y="1069950"/>
              <a:ext cx="88700" cy="59650"/>
            </a:xfrm>
            <a:custGeom>
              <a:rect b="b" l="l" r="r" t="t"/>
              <a:pathLst>
                <a:path extrusionOk="0" h="2386" w="3548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91950" y="1069825"/>
              <a:ext cx="87775" cy="59475"/>
            </a:xfrm>
            <a:custGeom>
              <a:rect b="b" l="l" r="r" t="t"/>
              <a:pathLst>
                <a:path extrusionOk="0" h="2379" w="3511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5968550" y="1070350"/>
              <a:ext cx="86250" cy="59300"/>
            </a:xfrm>
            <a:custGeom>
              <a:rect b="b" l="l" r="r" t="t"/>
              <a:pathLst>
                <a:path extrusionOk="0" h="2372" w="345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5945300" y="1070850"/>
              <a:ext cx="84700" cy="59075"/>
            </a:xfrm>
            <a:custGeom>
              <a:rect b="b" l="l" r="r" t="t"/>
              <a:pathLst>
                <a:path extrusionOk="0" h="2363" w="3388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5921375" y="1071575"/>
              <a:ext cx="83725" cy="59300"/>
            </a:xfrm>
            <a:custGeom>
              <a:rect b="b" l="l" r="r" t="t"/>
              <a:pathLst>
                <a:path extrusionOk="0" h="2372" w="3349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5897250" y="1072975"/>
              <a:ext cx="82200" cy="59075"/>
            </a:xfrm>
            <a:custGeom>
              <a:rect b="b" l="l" r="r" t="t"/>
              <a:pathLst>
                <a:path extrusionOk="0" h="2363" w="3288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5873275" y="1074375"/>
              <a:ext cx="80675" cy="58850"/>
            </a:xfrm>
            <a:custGeom>
              <a:rect b="b" l="l" r="r" t="t"/>
              <a:pathLst>
                <a:path extrusionOk="0" h="2354" w="3227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5848575" y="1076100"/>
              <a:ext cx="79650" cy="59025"/>
            </a:xfrm>
            <a:custGeom>
              <a:rect b="b" l="l" r="r" t="t"/>
              <a:pathLst>
                <a:path extrusionOk="0" h="2361" w="3186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5823775" y="1078400"/>
              <a:ext cx="78125" cy="58775"/>
            </a:xfrm>
            <a:custGeom>
              <a:rect b="b" l="l" r="r" t="t"/>
              <a:pathLst>
                <a:path extrusionOk="0" h="2351" w="3125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5799150" y="1080700"/>
              <a:ext cx="76575" cy="58475"/>
            </a:xfrm>
            <a:custGeom>
              <a:rect b="b" l="l" r="r" t="t"/>
              <a:pathLst>
                <a:path extrusionOk="0" h="2339" w="3063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773700" y="1083350"/>
              <a:ext cx="75550" cy="58600"/>
            </a:xfrm>
            <a:custGeom>
              <a:rect b="b" l="l" r="r" t="t"/>
              <a:pathLst>
                <a:path extrusionOk="0" h="2344" w="3022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748325" y="1086550"/>
              <a:ext cx="74000" cy="58275"/>
            </a:xfrm>
            <a:custGeom>
              <a:rect b="b" l="l" r="r" t="t"/>
              <a:pathLst>
                <a:path extrusionOk="0" h="2331" w="296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723050" y="1089675"/>
              <a:ext cx="72500" cy="58000"/>
            </a:xfrm>
            <a:custGeom>
              <a:rect b="b" l="l" r="r" t="t"/>
              <a:pathLst>
                <a:path extrusionOk="0" h="2320" w="290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697000" y="1093250"/>
              <a:ext cx="71425" cy="58100"/>
            </a:xfrm>
            <a:custGeom>
              <a:rect b="b" l="l" r="r" t="t"/>
              <a:pathLst>
                <a:path extrusionOk="0" h="2324" w="2857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671025" y="1097250"/>
              <a:ext cx="69900" cy="57775"/>
            </a:xfrm>
            <a:custGeom>
              <a:rect b="b" l="l" r="r" t="t"/>
              <a:pathLst>
                <a:path extrusionOk="0" h="2311" w="2796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645200" y="1101250"/>
              <a:ext cx="68400" cy="57425"/>
            </a:xfrm>
            <a:custGeom>
              <a:rect b="b" l="l" r="r" t="t"/>
              <a:pathLst>
                <a:path extrusionOk="0" h="2297" w="2736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618600" y="1105700"/>
              <a:ext cx="67300" cy="57475"/>
            </a:xfrm>
            <a:custGeom>
              <a:rect b="b" l="l" r="r" t="t"/>
              <a:pathLst>
                <a:path extrusionOk="0" h="2299" w="2692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592100" y="1110525"/>
              <a:ext cx="65825" cy="57125"/>
            </a:xfrm>
            <a:custGeom>
              <a:rect b="b" l="l" r="r" t="t"/>
              <a:pathLst>
                <a:path extrusionOk="0" h="2285" w="2633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65750" y="1115325"/>
              <a:ext cx="64325" cy="56750"/>
            </a:xfrm>
            <a:custGeom>
              <a:rect b="b" l="l" r="r" t="t"/>
              <a:pathLst>
                <a:path extrusionOk="0" h="2270" w="2573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538700" y="1120575"/>
              <a:ext cx="63200" cy="56800"/>
            </a:xfrm>
            <a:custGeom>
              <a:rect b="b" l="l" r="r" t="t"/>
              <a:pathLst>
                <a:path extrusionOk="0" h="2272" w="2528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511750" y="1126225"/>
              <a:ext cx="61725" cy="56375"/>
            </a:xfrm>
            <a:custGeom>
              <a:rect b="b" l="l" r="r" t="t"/>
              <a:pathLst>
                <a:path extrusionOk="0" h="2255" w="2469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484950" y="1131800"/>
              <a:ext cx="60250" cy="56025"/>
            </a:xfrm>
            <a:custGeom>
              <a:rect b="b" l="l" r="r" t="t"/>
              <a:pathLst>
                <a:path extrusionOk="0" h="2241" w="241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457525" y="1137850"/>
              <a:ext cx="59050" cy="55975"/>
            </a:xfrm>
            <a:custGeom>
              <a:rect b="b" l="l" r="r" t="t"/>
              <a:pathLst>
                <a:path extrusionOk="0" h="2239" w="2362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430225" y="1144250"/>
              <a:ext cx="57550" cy="55550"/>
            </a:xfrm>
            <a:custGeom>
              <a:rect b="b" l="l" r="r" t="t"/>
              <a:pathLst>
                <a:path extrusionOk="0" h="2222" w="2302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03000" y="1150600"/>
              <a:ext cx="56100" cy="55175"/>
            </a:xfrm>
            <a:custGeom>
              <a:rect b="b" l="l" r="r" t="t"/>
              <a:pathLst>
                <a:path extrusionOk="0" h="2207" w="2244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375225" y="1157450"/>
              <a:ext cx="54900" cy="55075"/>
            </a:xfrm>
            <a:custGeom>
              <a:rect b="b" l="l" r="r" t="t"/>
              <a:pathLst>
                <a:path extrusionOk="0" h="2203" w="2196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347600" y="1164575"/>
              <a:ext cx="53375" cy="54625"/>
            </a:xfrm>
            <a:custGeom>
              <a:rect b="b" l="l" r="r" t="t"/>
              <a:pathLst>
                <a:path extrusionOk="0" h="2185" w="2135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5320000" y="1171675"/>
              <a:ext cx="51925" cy="54300"/>
            </a:xfrm>
            <a:custGeom>
              <a:rect b="b" l="l" r="r" t="t"/>
              <a:pathLst>
                <a:path extrusionOk="0" h="2172" w="2077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5291950" y="1179300"/>
              <a:ext cx="50650" cy="54100"/>
            </a:xfrm>
            <a:custGeom>
              <a:rect b="b" l="l" r="r" t="t"/>
              <a:pathLst>
                <a:path extrusionOk="0" h="2164" w="2026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5275450" y="1183950"/>
              <a:ext cx="49750" cy="53800"/>
            </a:xfrm>
            <a:custGeom>
              <a:rect b="b" l="l" r="r" t="t"/>
              <a:pathLst>
                <a:path extrusionOk="0" h="2152" w="199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5247600" y="1191800"/>
              <a:ext cx="48225" cy="53300"/>
            </a:xfrm>
            <a:custGeom>
              <a:rect b="b" l="l" r="r" t="t"/>
              <a:pathLst>
                <a:path extrusionOk="0" h="2132" w="1929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5219375" y="1199875"/>
              <a:ext cx="47025" cy="53175"/>
            </a:xfrm>
            <a:custGeom>
              <a:rect b="b" l="l" r="r" t="t"/>
              <a:pathLst>
                <a:path extrusionOk="0" h="2127" w="1881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5191150" y="1208425"/>
              <a:ext cx="45525" cy="52725"/>
            </a:xfrm>
            <a:custGeom>
              <a:rect b="b" l="l" r="r" t="t"/>
              <a:pathLst>
                <a:path extrusionOk="0" h="2109" w="1821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5163050" y="1216975"/>
              <a:ext cx="44000" cy="52200"/>
            </a:xfrm>
            <a:custGeom>
              <a:rect b="b" l="l" r="r" t="t"/>
              <a:pathLst>
                <a:path extrusionOk="0" h="2088" w="176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5134575" y="1225800"/>
              <a:ext cx="42750" cy="52050"/>
            </a:xfrm>
            <a:custGeom>
              <a:rect b="b" l="l" r="r" t="t"/>
              <a:pathLst>
                <a:path extrusionOk="0" h="2082" w="171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5106175" y="1235050"/>
              <a:ext cx="41250" cy="51525"/>
            </a:xfrm>
            <a:custGeom>
              <a:rect b="b" l="l" r="r" t="t"/>
              <a:pathLst>
                <a:path extrusionOk="0" h="2061" w="165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5077825" y="1244250"/>
              <a:ext cx="39775" cy="51025"/>
            </a:xfrm>
            <a:custGeom>
              <a:rect b="b" l="l" r="r" t="t"/>
              <a:pathLst>
                <a:path extrusionOk="0" h="2041" w="1591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5049175" y="1253850"/>
              <a:ext cx="38450" cy="50800"/>
            </a:xfrm>
            <a:custGeom>
              <a:rect b="b" l="l" r="r" t="t"/>
              <a:pathLst>
                <a:path extrusionOk="0" h="2032" w="1538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020600" y="1263725"/>
              <a:ext cx="37000" cy="50275"/>
            </a:xfrm>
            <a:custGeom>
              <a:rect b="b" l="l" r="r" t="t"/>
              <a:pathLst>
                <a:path extrusionOk="0" h="2011" w="148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992025" y="1273575"/>
              <a:ext cx="35575" cy="49850"/>
            </a:xfrm>
            <a:custGeom>
              <a:rect b="b" l="l" r="r" t="t"/>
              <a:pathLst>
                <a:path extrusionOk="0" h="1994" w="1423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4963275" y="1283925"/>
              <a:ext cx="34200" cy="49475"/>
            </a:xfrm>
            <a:custGeom>
              <a:rect b="b" l="l" r="r" t="t"/>
              <a:pathLst>
                <a:path extrusionOk="0" h="1979" w="1368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4934575" y="1294400"/>
              <a:ext cx="32725" cy="48925"/>
            </a:xfrm>
            <a:custGeom>
              <a:rect b="b" l="l" r="r" t="t"/>
              <a:pathLst>
                <a:path extrusionOk="0" h="1957" w="1309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4905850" y="1304850"/>
              <a:ext cx="31350" cy="48650"/>
            </a:xfrm>
            <a:custGeom>
              <a:rect b="b" l="l" r="r" t="t"/>
              <a:pathLst>
                <a:path extrusionOk="0" h="1946" w="1254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4877000" y="1315900"/>
              <a:ext cx="29925" cy="48125"/>
            </a:xfrm>
            <a:custGeom>
              <a:rect b="b" l="l" r="r" t="t"/>
              <a:pathLst>
                <a:path extrusionOk="0" h="1925" w="1197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4848225" y="1326975"/>
              <a:ext cx="28475" cy="47575"/>
            </a:xfrm>
            <a:custGeom>
              <a:rect b="b" l="l" r="r" t="t"/>
              <a:pathLst>
                <a:path extrusionOk="0" h="1903" w="1139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819375" y="1338100"/>
              <a:ext cx="27125" cy="47275"/>
            </a:xfrm>
            <a:custGeom>
              <a:rect b="b" l="l" r="r" t="t"/>
              <a:pathLst>
                <a:path extrusionOk="0" h="1891" w="1085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4790475" y="1349775"/>
              <a:ext cx="25700" cy="46700"/>
            </a:xfrm>
            <a:custGeom>
              <a:rect b="b" l="l" r="r" t="t"/>
              <a:pathLst>
                <a:path extrusionOk="0" h="1868" w="1028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4761650" y="1361450"/>
              <a:ext cx="24250" cy="46100"/>
            </a:xfrm>
            <a:custGeom>
              <a:rect b="b" l="l" r="r" t="t"/>
              <a:pathLst>
                <a:path extrusionOk="0" h="1844" w="97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4732750" y="1373275"/>
              <a:ext cx="22900" cy="45775"/>
            </a:xfrm>
            <a:custGeom>
              <a:rect b="b" l="l" r="r" t="t"/>
              <a:pathLst>
                <a:path extrusionOk="0" h="1831" w="916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4646100" y="1410175"/>
              <a:ext cx="18700" cy="44225"/>
            </a:xfrm>
            <a:custGeom>
              <a:rect b="b" l="l" r="r" t="t"/>
              <a:pathLst>
                <a:path extrusionOk="0" h="1769" w="748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4617225" y="1422950"/>
              <a:ext cx="17300" cy="43625"/>
            </a:xfrm>
            <a:custGeom>
              <a:rect b="b" l="l" r="r" t="t"/>
              <a:pathLst>
                <a:path extrusionOk="0" h="1745" w="692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4588400" y="1435700"/>
              <a:ext cx="15875" cy="43025"/>
            </a:xfrm>
            <a:custGeom>
              <a:rect b="b" l="l" r="r" t="t"/>
              <a:pathLst>
                <a:path extrusionOk="0" h="1721" w="635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4559550" y="1448800"/>
              <a:ext cx="14500" cy="42625"/>
            </a:xfrm>
            <a:custGeom>
              <a:rect b="b" l="l" r="r" t="t"/>
              <a:pathLst>
                <a:path extrusionOk="0" h="1705" w="58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4530100" y="1462075"/>
              <a:ext cx="13750" cy="41975"/>
            </a:xfrm>
            <a:custGeom>
              <a:rect b="b" l="l" r="r" t="t"/>
              <a:pathLst>
                <a:path extrusionOk="0" h="1679" w="55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4499925" y="1475325"/>
              <a:ext cx="15125" cy="41525"/>
            </a:xfrm>
            <a:custGeom>
              <a:rect b="b" l="l" r="r" t="t"/>
              <a:pathLst>
                <a:path extrusionOk="0" h="1661" w="605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469825" y="1489050"/>
              <a:ext cx="16475" cy="40975"/>
            </a:xfrm>
            <a:custGeom>
              <a:rect b="b" l="l" r="r" t="t"/>
              <a:pathLst>
                <a:path extrusionOk="0" h="1639" w="659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4439725" y="1502825"/>
              <a:ext cx="17825" cy="40300"/>
            </a:xfrm>
            <a:custGeom>
              <a:rect b="b" l="l" r="r" t="t"/>
              <a:pathLst>
                <a:path extrusionOk="0" h="1612" w="713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4409700" y="1516625"/>
              <a:ext cx="19150" cy="39875"/>
            </a:xfrm>
            <a:custGeom>
              <a:rect b="b" l="l" r="r" t="t"/>
              <a:pathLst>
                <a:path extrusionOk="0" h="1595" w="766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4379700" y="1530875"/>
              <a:ext cx="20525" cy="39225"/>
            </a:xfrm>
            <a:custGeom>
              <a:rect b="b" l="l" r="r" t="t"/>
              <a:pathLst>
                <a:path extrusionOk="0" h="1569" w="821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4349750" y="1545125"/>
              <a:ext cx="21875" cy="38575"/>
            </a:xfrm>
            <a:custGeom>
              <a:rect b="b" l="l" r="r" t="t"/>
              <a:pathLst>
                <a:path extrusionOk="0" h="1543" w="875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4319900" y="1559500"/>
              <a:ext cx="23125" cy="38125"/>
            </a:xfrm>
            <a:custGeom>
              <a:rect b="b" l="l" r="r" t="t"/>
              <a:pathLst>
                <a:path extrusionOk="0" h="1525" w="925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4290075" y="1574250"/>
              <a:ext cx="24500" cy="37425"/>
            </a:xfrm>
            <a:custGeom>
              <a:rect b="b" l="l" r="r" t="t"/>
              <a:pathLst>
                <a:path extrusionOk="0" h="1497" w="98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4260275" y="1588925"/>
              <a:ext cx="25850" cy="36775"/>
            </a:xfrm>
            <a:custGeom>
              <a:rect b="b" l="l" r="r" t="t"/>
              <a:pathLst>
                <a:path extrusionOk="0" h="1471" w="1034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4230650" y="1603875"/>
              <a:ext cx="27125" cy="36300"/>
            </a:xfrm>
            <a:custGeom>
              <a:rect b="b" l="l" r="r" t="t"/>
              <a:pathLst>
                <a:path extrusionOk="0" h="1452" w="1085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4201025" y="1619025"/>
              <a:ext cx="28475" cy="35625"/>
            </a:xfrm>
            <a:custGeom>
              <a:rect b="b" l="l" r="r" t="t"/>
              <a:pathLst>
                <a:path extrusionOk="0" h="1425" w="1139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4171450" y="1634200"/>
              <a:ext cx="29775" cy="34975"/>
            </a:xfrm>
            <a:custGeom>
              <a:rect b="b" l="l" r="r" t="t"/>
              <a:pathLst>
                <a:path extrusionOk="0" h="1399" w="1191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142050" y="1649650"/>
              <a:ext cx="31050" cy="34400"/>
            </a:xfrm>
            <a:custGeom>
              <a:rect b="b" l="l" r="r" t="t"/>
              <a:pathLst>
                <a:path extrusionOk="0" h="1376" w="1242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112650" y="1665250"/>
              <a:ext cx="32400" cy="33700"/>
            </a:xfrm>
            <a:custGeom>
              <a:rect b="b" l="l" r="r" t="t"/>
              <a:pathLst>
                <a:path extrusionOk="0" h="1348" w="1296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095275" y="1674450"/>
              <a:ext cx="33200" cy="33300"/>
            </a:xfrm>
            <a:custGeom>
              <a:rect b="b" l="l" r="r" t="t"/>
              <a:pathLst>
                <a:path extrusionOk="0" h="1332" w="1328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4066150" y="1690250"/>
              <a:ext cx="34400" cy="32750"/>
            </a:xfrm>
            <a:custGeom>
              <a:rect b="b" l="l" r="r" t="t"/>
              <a:pathLst>
                <a:path extrusionOk="0" h="1310" w="1376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037050" y="1706250"/>
              <a:ext cx="35725" cy="32025"/>
            </a:xfrm>
            <a:custGeom>
              <a:rect b="b" l="l" r="r" t="t"/>
              <a:pathLst>
                <a:path extrusionOk="0" h="1281" w="1429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4007925" y="1722250"/>
              <a:ext cx="37050" cy="31350"/>
            </a:xfrm>
            <a:custGeom>
              <a:rect b="b" l="l" r="r" t="t"/>
              <a:pathLst>
                <a:path extrusionOk="0" h="1254" w="1482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3979125" y="1738525"/>
              <a:ext cx="38250" cy="30750"/>
            </a:xfrm>
            <a:custGeom>
              <a:rect b="b" l="l" r="r" t="t"/>
              <a:pathLst>
                <a:path extrusionOk="0" h="1230" w="153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3950300" y="1754925"/>
              <a:ext cx="39600" cy="30000"/>
            </a:xfrm>
            <a:custGeom>
              <a:rect b="b" l="l" r="r" t="t"/>
              <a:pathLst>
                <a:path extrusionOk="0" h="1200" w="1584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3921575" y="1771325"/>
              <a:ext cx="40775" cy="29400"/>
            </a:xfrm>
            <a:custGeom>
              <a:rect b="b" l="l" r="r" t="t"/>
              <a:pathLst>
                <a:path extrusionOk="0" h="1176" w="1631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3893100" y="1788075"/>
              <a:ext cx="42075" cy="28675"/>
            </a:xfrm>
            <a:custGeom>
              <a:rect b="b" l="l" r="r" t="t"/>
              <a:pathLst>
                <a:path extrusionOk="0" h="1147" w="1683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3864575" y="1804850"/>
              <a:ext cx="43450" cy="27925"/>
            </a:xfrm>
            <a:custGeom>
              <a:rect b="b" l="l" r="r" t="t"/>
              <a:pathLst>
                <a:path extrusionOk="0" h="1117" w="1738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3836275" y="1821675"/>
              <a:ext cx="44575" cy="27325"/>
            </a:xfrm>
            <a:custGeom>
              <a:rect b="b" l="l" r="r" t="t"/>
              <a:pathLst>
                <a:path extrusionOk="0" h="1093" w="1783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3808150" y="1838800"/>
              <a:ext cx="45925" cy="26550"/>
            </a:xfrm>
            <a:custGeom>
              <a:rect b="b" l="l" r="r" t="t"/>
              <a:pathLst>
                <a:path extrusionOk="0" h="1062" w="1837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3780025" y="1855950"/>
              <a:ext cx="47225" cy="25775"/>
            </a:xfrm>
            <a:custGeom>
              <a:rect b="b" l="l" r="r" t="t"/>
              <a:pathLst>
                <a:path extrusionOk="0" h="1031" w="1889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3752200" y="1873200"/>
              <a:ext cx="48325" cy="25125"/>
            </a:xfrm>
            <a:custGeom>
              <a:rect b="b" l="l" r="r" t="t"/>
              <a:pathLst>
                <a:path extrusionOk="0" h="1005" w="1933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724500" y="1890700"/>
              <a:ext cx="49650" cy="24325"/>
            </a:xfrm>
            <a:custGeom>
              <a:rect b="b" l="l" r="r" t="t"/>
              <a:pathLst>
                <a:path extrusionOk="0" h="973" w="1986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3696725" y="1908175"/>
              <a:ext cx="50975" cy="23550"/>
            </a:xfrm>
            <a:custGeom>
              <a:rect b="b" l="l" r="r" t="t"/>
              <a:pathLst>
                <a:path extrusionOk="0" h="942" w="2039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3669450" y="1925850"/>
              <a:ext cx="52075" cy="22875"/>
            </a:xfrm>
            <a:custGeom>
              <a:rect b="b" l="l" r="r" t="t"/>
              <a:pathLst>
                <a:path extrusionOk="0" h="915" w="2083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3642175" y="1943625"/>
              <a:ext cx="53375" cy="22100"/>
            </a:xfrm>
            <a:custGeom>
              <a:rect b="b" l="l" r="r" t="t"/>
              <a:pathLst>
                <a:path extrusionOk="0" h="884" w="2135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3614875" y="1961475"/>
              <a:ext cx="54675" cy="21300"/>
            </a:xfrm>
            <a:custGeom>
              <a:rect b="b" l="l" r="r" t="t"/>
              <a:pathLst>
                <a:path extrusionOk="0" h="852" w="2187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3588150" y="1979500"/>
              <a:ext cx="55750" cy="20550"/>
            </a:xfrm>
            <a:custGeom>
              <a:rect b="b" l="l" r="r" t="t"/>
              <a:pathLst>
                <a:path extrusionOk="0" h="822" w="223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3561325" y="1997625"/>
              <a:ext cx="57125" cy="19750"/>
            </a:xfrm>
            <a:custGeom>
              <a:rect b="b" l="l" r="r" t="t"/>
              <a:pathLst>
                <a:path extrusionOk="0" h="790" w="2285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3534650" y="2015800"/>
              <a:ext cx="58225" cy="18950"/>
            </a:xfrm>
            <a:custGeom>
              <a:rect b="b" l="l" r="r" t="t"/>
              <a:pathLst>
                <a:path extrusionOk="0" h="758" w="2329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3508425" y="2034150"/>
              <a:ext cx="59450" cy="18150"/>
            </a:xfrm>
            <a:custGeom>
              <a:rect b="b" l="l" r="r" t="t"/>
              <a:pathLst>
                <a:path extrusionOk="0" h="726" w="2378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3482125" y="2052575"/>
              <a:ext cx="60775" cy="17325"/>
            </a:xfrm>
            <a:custGeom>
              <a:rect b="b" l="l" r="r" t="t"/>
              <a:pathLst>
                <a:path extrusionOk="0" h="693" w="2431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456075" y="2071050"/>
              <a:ext cx="61775" cy="16550"/>
            </a:xfrm>
            <a:custGeom>
              <a:rect b="b" l="l" r="r" t="t"/>
              <a:pathLst>
                <a:path extrusionOk="0" h="662" w="2471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430425" y="2089725"/>
              <a:ext cx="63050" cy="15675"/>
            </a:xfrm>
            <a:custGeom>
              <a:rect b="b" l="l" r="r" t="t"/>
              <a:pathLst>
                <a:path extrusionOk="0" h="627" w="2522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404675" y="2108425"/>
              <a:ext cx="64400" cy="14850"/>
            </a:xfrm>
            <a:custGeom>
              <a:rect b="b" l="l" r="r" t="t"/>
              <a:pathLst>
                <a:path extrusionOk="0" h="594" w="2576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379325" y="2127200"/>
              <a:ext cx="65275" cy="14050"/>
            </a:xfrm>
            <a:custGeom>
              <a:rect b="b" l="l" r="r" t="t"/>
              <a:pathLst>
                <a:path extrusionOk="0" h="562" w="2611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354250" y="2146125"/>
              <a:ext cx="66650" cy="13175"/>
            </a:xfrm>
            <a:custGeom>
              <a:rect b="b" l="l" r="r" t="t"/>
              <a:pathLst>
                <a:path extrusionOk="0" h="527" w="2666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3329125" y="2165100"/>
              <a:ext cx="67950" cy="12325"/>
            </a:xfrm>
            <a:custGeom>
              <a:rect b="b" l="l" r="r" t="t"/>
              <a:pathLst>
                <a:path extrusionOk="0" h="493" w="2718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3304500" y="2184150"/>
              <a:ext cx="68825" cy="11450"/>
            </a:xfrm>
            <a:custGeom>
              <a:rect b="b" l="l" r="r" t="t"/>
              <a:pathLst>
                <a:path extrusionOk="0" h="458" w="2753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280100" y="2203300"/>
              <a:ext cx="70100" cy="10600"/>
            </a:xfrm>
            <a:custGeom>
              <a:rect b="b" l="l" r="r" t="t"/>
              <a:pathLst>
                <a:path extrusionOk="0" h="424" w="2804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255625" y="2222525"/>
              <a:ext cx="71375" cy="9700"/>
            </a:xfrm>
            <a:custGeom>
              <a:rect b="b" l="l" r="r" t="t"/>
              <a:pathLst>
                <a:path extrusionOk="0" h="388" w="2855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231750" y="2241800"/>
              <a:ext cx="72250" cy="8850"/>
            </a:xfrm>
            <a:custGeom>
              <a:rect b="b" l="l" r="r" t="t"/>
              <a:pathLst>
                <a:path extrusionOk="0" h="354" w="289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3208050" y="2260725"/>
              <a:ext cx="73550" cy="9300"/>
            </a:xfrm>
            <a:custGeom>
              <a:rect b="b" l="l" r="r" t="t"/>
              <a:pathLst>
                <a:path extrusionOk="0" h="372" w="2942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184250" y="2279225"/>
              <a:ext cx="74800" cy="10300"/>
            </a:xfrm>
            <a:custGeom>
              <a:rect b="b" l="l" r="r" t="t"/>
              <a:pathLst>
                <a:path extrusionOk="0" h="412" w="2992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161200" y="2297800"/>
              <a:ext cx="75625" cy="11250"/>
            </a:xfrm>
            <a:custGeom>
              <a:rect b="b" l="l" r="r" t="t"/>
              <a:pathLst>
                <a:path extrusionOk="0" h="450" w="3025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138250" y="2316450"/>
              <a:ext cx="76875" cy="12175"/>
            </a:xfrm>
            <a:custGeom>
              <a:rect b="b" l="l" r="r" t="t"/>
              <a:pathLst>
                <a:path extrusionOk="0" h="487" w="3075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115225" y="2335150"/>
              <a:ext cx="78100" cy="13175"/>
            </a:xfrm>
            <a:custGeom>
              <a:rect b="b" l="l" r="r" t="t"/>
              <a:pathLst>
                <a:path extrusionOk="0" h="527" w="3124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3093000" y="2353900"/>
              <a:ext cx="78875" cy="14125"/>
            </a:xfrm>
            <a:custGeom>
              <a:rect b="b" l="l" r="r" t="t"/>
              <a:pathLst>
                <a:path extrusionOk="0" h="565" w="3155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3070850" y="2372700"/>
              <a:ext cx="80100" cy="15100"/>
            </a:xfrm>
            <a:custGeom>
              <a:rect b="b" l="l" r="r" t="t"/>
              <a:pathLst>
                <a:path extrusionOk="0" h="604" w="3204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5750825" y="897650"/>
              <a:ext cx="512325" cy="79375"/>
            </a:xfrm>
            <a:custGeom>
              <a:rect b="b" l="l" r="r" t="t"/>
              <a:pathLst>
                <a:path extrusionOk="0" h="3175" w="20493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5710350" y="930525"/>
              <a:ext cx="552800" cy="89225"/>
            </a:xfrm>
            <a:custGeom>
              <a:rect b="b" l="l" r="r" t="t"/>
              <a:pathLst>
                <a:path extrusionOk="0" h="3569" w="22112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1356525" y="651475"/>
              <a:ext cx="4906625" cy="4411225"/>
            </a:xfrm>
            <a:custGeom>
              <a:rect b="b" l="l" r="r" t="t"/>
              <a:pathLst>
                <a:path extrusionOk="0" h="176449" w="196265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6030600" y="2391625"/>
              <a:ext cx="232550" cy="209550"/>
            </a:xfrm>
            <a:custGeom>
              <a:rect b="b" l="l" r="r" t="t"/>
              <a:pathLst>
                <a:path extrusionOk="0" h="8382" w="9302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6069900" y="2506275"/>
              <a:ext cx="193250" cy="118250"/>
            </a:xfrm>
            <a:custGeom>
              <a:rect b="b" l="l" r="r" t="t"/>
              <a:pathLst>
                <a:path extrusionOk="0" h="4730" w="773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5768750" y="2574325"/>
              <a:ext cx="494400" cy="398700"/>
            </a:xfrm>
            <a:custGeom>
              <a:rect b="b" l="l" r="r" t="t"/>
              <a:pathLst>
                <a:path extrusionOk="0" h="15948" w="19776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5832900" y="2664925"/>
              <a:ext cx="430250" cy="335150"/>
            </a:xfrm>
            <a:custGeom>
              <a:rect b="b" l="l" r="r" t="t"/>
              <a:pathLst>
                <a:path extrusionOk="0" h="13406" w="1721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21"/>
          <p:cNvSpPr txBox="1"/>
          <p:nvPr>
            <p:ph idx="1" type="subTitle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Getting Started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94" name="Google Shape;494;p21"/>
          <p:cNvSpPr txBox="1"/>
          <p:nvPr>
            <p:ph type="ctrTitle"/>
          </p:nvPr>
        </p:nvSpPr>
        <p:spPr>
          <a:xfrm>
            <a:off x="962750" y="1604400"/>
            <a:ext cx="4475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 DEV WITH ALLEGRO 5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"/>
          <p:cNvSpPr txBox="1"/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Making Use of MSYS2</a:t>
            </a:r>
            <a:endParaRPr/>
          </a:p>
        </p:txBody>
      </p:sp>
      <p:sp>
        <p:nvSpPr>
          <p:cNvPr id="500" name="Google Shape;500;p22"/>
          <p:cNvSpPr txBox="1"/>
          <p:nvPr>
            <p:ph idx="1" type="subTitle"/>
          </p:nvPr>
        </p:nvSpPr>
        <p:spPr>
          <a:xfrm>
            <a:off x="1443675" y="2126050"/>
            <a:ext cx="64860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Open up MSYS2 (32 or 64 bit)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Type in </a:t>
            </a:r>
            <a:r>
              <a:rPr b="1" lang="es" sz="1200">
                <a:solidFill>
                  <a:srgbClr val="FFF2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pacman -S mingw-w64-x86_64-allegro</a:t>
            </a:r>
            <a:endParaRPr b="1" sz="1200">
              <a:solidFill>
                <a:srgbClr val="FFF2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lphaL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will install Allegro 5 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in </a:t>
            </a:r>
            <a:r>
              <a:rPr b="1" lang="es" sz="1200">
                <a:solidFill>
                  <a:srgbClr val="FFF2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pacman -S </a:t>
            </a:r>
            <a:r>
              <a:rPr b="1" lang="es" sz="1200">
                <a:solidFill>
                  <a:srgbClr val="FFF2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mingw-w64-x86_64-dumb mingw-w64-x86_64-flac mingw-w64-x86_64-freetype mingw-w64-x86_64-libjpeg-turbo </a:t>
            </a:r>
            <a:endParaRPr b="1" sz="1200">
              <a:solidFill>
                <a:srgbClr val="FFF2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2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mingw-w64-x86_64-libpng mingw-w64-x86_64-libvorbis</a:t>
            </a:r>
            <a:endParaRPr b="1" sz="1200">
              <a:solidFill>
                <a:srgbClr val="FFF2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2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mingw-w64-x86_64-libwebp mingw-w64-x86_64-openal</a:t>
            </a:r>
            <a:endParaRPr b="1" sz="1200">
              <a:solidFill>
                <a:srgbClr val="FFF2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2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mingw-w64-x86_64-opusfile </a:t>
            </a:r>
            <a:endParaRPr b="1" sz="1200">
              <a:solidFill>
                <a:srgbClr val="FFF2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ow to Install MSYS2 with MinGW-w64 - YouTube" id="501" name="Google Shape;5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00" y="317725"/>
            <a:ext cx="3367901" cy="18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"/>
          <p:cNvSpPr txBox="1"/>
          <p:nvPr>
            <p:ph type="ctrTitle"/>
          </p:nvPr>
        </p:nvSpPr>
        <p:spPr>
          <a:xfrm>
            <a:off x="1527675" y="856200"/>
            <a:ext cx="52428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Adding the Library - Include</a:t>
            </a:r>
            <a:endParaRPr/>
          </a:p>
        </p:txBody>
      </p:sp>
      <p:sp>
        <p:nvSpPr>
          <p:cNvPr id="507" name="Google Shape;507;p23"/>
          <p:cNvSpPr txBox="1"/>
          <p:nvPr>
            <p:ph idx="1" type="subTitle"/>
          </p:nvPr>
        </p:nvSpPr>
        <p:spPr>
          <a:xfrm>
            <a:off x="1443675" y="2126050"/>
            <a:ext cx="66072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 up Cevelop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a Project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 to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</a:t>
            </a: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go to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Properties</a:t>
            </a:r>
            <a:endParaRPr b="1" sz="1200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Expand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C/C++ General</a:t>
            </a:r>
            <a:endParaRPr b="1" sz="1200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Preprocessor Paths and Symbols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the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Includes</a:t>
            </a:r>
            <a:r>
              <a:rPr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the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GNU C++</a:t>
            </a: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the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Includes</a:t>
            </a: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tab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the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</a:t>
            </a: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button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the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 System</a:t>
            </a:r>
            <a:endParaRPr b="1" sz="1200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 to </a:t>
            </a:r>
            <a:r>
              <a:rPr b="1" lang="es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C:\msys64\mingw64\include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Folder</a:t>
            </a:r>
            <a:endParaRPr b="1" sz="1200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Ok</a:t>
            </a:r>
            <a:endParaRPr b="1" sz="1200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08" name="Google Shape;5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626" y="2702075"/>
            <a:ext cx="2948451" cy="21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057" y="127125"/>
            <a:ext cx="2535025" cy="191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4"/>
          <p:cNvSpPr txBox="1"/>
          <p:nvPr>
            <p:ph type="ctrTitle"/>
          </p:nvPr>
        </p:nvSpPr>
        <p:spPr>
          <a:xfrm>
            <a:off x="1527675" y="856200"/>
            <a:ext cx="39732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Adding the Library - Libs</a:t>
            </a:r>
            <a:endParaRPr/>
          </a:p>
        </p:txBody>
      </p:sp>
      <p:sp>
        <p:nvSpPr>
          <p:cNvPr id="515" name="Google Shape;515;p24"/>
          <p:cNvSpPr txBox="1"/>
          <p:nvPr>
            <p:ph idx="1" type="subTitle"/>
          </p:nvPr>
        </p:nvSpPr>
        <p:spPr>
          <a:xfrm>
            <a:off x="1443675" y="2126050"/>
            <a:ext cx="67257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the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 Path</a:t>
            </a: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tab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the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</a:t>
            </a: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button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the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 system</a:t>
            </a:r>
            <a:endParaRPr b="1" sz="1200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 to </a:t>
            </a:r>
            <a:r>
              <a:rPr b="1" lang="es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C:\msys64\mingw64\lib</a:t>
            </a: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Folder</a:t>
            </a:r>
            <a:endParaRPr b="1" sz="1200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the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Libraries </a:t>
            </a: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endParaRPr b="1" sz="1200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Put in </a:t>
            </a:r>
            <a:r>
              <a:rPr b="1" lang="es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liballegro </a:t>
            </a: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click </a:t>
            </a:r>
            <a:r>
              <a:rPr b="1" lang="es" sz="1200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Ok</a:t>
            </a:r>
            <a:endParaRPr b="1" sz="1200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Repeat the last step for                      </a:t>
            </a:r>
            <a:r>
              <a:rPr b="1" lang="es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liballegro_primitives, liballegro_image, liballegro_audio, liballegro_color, liballegro_acodec, liballegro_ttf, liballegro_font</a:t>
            </a:r>
            <a:endParaRPr b="1" sz="12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16" name="Google Shape;5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475" y="120100"/>
            <a:ext cx="2378426" cy="16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436" y="1873500"/>
            <a:ext cx="2758515" cy="20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5"/>
          <p:cNvSpPr txBox="1"/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Sample Code</a:t>
            </a:r>
            <a:endParaRPr/>
          </a:p>
        </p:txBody>
      </p:sp>
      <p:sp>
        <p:nvSpPr>
          <p:cNvPr id="523" name="Google Shape;523;p25"/>
          <p:cNvSpPr txBox="1"/>
          <p:nvPr>
            <p:ph idx="1" type="subTitle"/>
          </p:nvPr>
        </p:nvSpPr>
        <p:spPr>
          <a:xfrm>
            <a:off x="1443675" y="2126050"/>
            <a:ext cx="6219900" cy="28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#include &lt;allegro5/allegro.h&gt;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#include &lt;allegro5/allegro_primitives.h&gt;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int main() {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    al_init();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    al_init_primitives_addon();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    ALLEGRO_DISPLAY *window = al_create_display(500, 500);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    al_clear_to_color(al_map_rgb(255,0,0));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    al_draw_filled_circle(100, 100, 50, al_map_rgb(0, 0, 0));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    al_flip_display();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    al_rest(5.0);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    al_destroy_display(window);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    return 0;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}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