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46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80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3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871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892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0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4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68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925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391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64CD-D4D7-4E08-BC52-37DAD84AE53E}" type="datetimeFigureOut">
              <a:rPr lang="sv-SE" smtClean="0"/>
              <a:t>2016-04-16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D968-4ED2-4B6A-B074-BC2935630B4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725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pPr algn="ctr"/>
            <a:r>
              <a:rPr lang="sv-SE" dirty="0" smtClean="0"/>
              <a:t>Tratt API – Execution Overview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618110" y="2783126"/>
            <a:ext cx="5023587" cy="2269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169578" y="2707203"/>
            <a:ext cx="1478943" cy="741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3169578" y="2826067"/>
            <a:ext cx="1478943" cy="49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Device (SUT)</a:t>
            </a:r>
            <a:endParaRPr lang="sv-SE" dirty="0"/>
          </a:p>
        </p:txBody>
      </p:sp>
      <p:sp>
        <p:nvSpPr>
          <p:cNvPr id="8" name="Right Arrow 7"/>
          <p:cNvSpPr/>
          <p:nvPr/>
        </p:nvSpPr>
        <p:spPr>
          <a:xfrm>
            <a:off x="2054342" y="2980731"/>
            <a:ext cx="1017767" cy="18288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1563329" y="2673457"/>
            <a:ext cx="166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3) Trigger event</a:t>
            </a:r>
            <a:endParaRPr lang="sv-SE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3427995" y="4098681"/>
            <a:ext cx="962108" cy="86669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Lightning Bolt 10"/>
          <p:cNvSpPr/>
          <p:nvPr/>
        </p:nvSpPr>
        <p:spPr>
          <a:xfrm>
            <a:off x="3453733" y="3527211"/>
            <a:ext cx="458354" cy="45741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ight Arrow 11"/>
          <p:cNvSpPr/>
          <p:nvPr/>
        </p:nvSpPr>
        <p:spPr>
          <a:xfrm>
            <a:off x="4470110" y="4446656"/>
            <a:ext cx="1380084" cy="15484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4521684" y="4098681"/>
            <a:ext cx="10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4) events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1563329" y="1444867"/>
            <a:ext cx="377603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v-SE" dirty="0" smtClean="0"/>
              <a:t>Configure Tratt-API</a:t>
            </a:r>
          </a:p>
          <a:p>
            <a:pPr marL="342900" indent="-342900">
              <a:buAutoNum type="arabicParenR"/>
            </a:pPr>
            <a:r>
              <a:rPr lang="sv-SE" dirty="0" smtClean="0"/>
              <a:t>Start event consumer(s) and event </a:t>
            </a:r>
            <a:r>
              <a:rPr lang="sv-SE" dirty="0" smtClean="0"/>
              <a:t>processing asynchronoslyee. 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8262082" y="4204968"/>
            <a:ext cx="109067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Process</a:t>
            </a:r>
            <a:br>
              <a:rPr lang="sv-SE" dirty="0" smtClean="0"/>
            </a:br>
            <a:r>
              <a:rPr lang="sv-SE" dirty="0" smtClean="0"/>
              <a:t>Event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306749" y="4417047"/>
            <a:ext cx="876200" cy="2299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7782806" y="2869289"/>
            <a:ext cx="203138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TDL</a:t>
            </a:r>
          </a:p>
          <a:p>
            <a:pPr algn="ctr"/>
            <a:r>
              <a:rPr lang="sv-SE" dirty="0" smtClean="0"/>
              <a:t>(verification rules)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8539275" y="3726298"/>
            <a:ext cx="536287" cy="2254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ight Arrow 21"/>
          <p:cNvSpPr/>
          <p:nvPr/>
        </p:nvSpPr>
        <p:spPr>
          <a:xfrm rot="3302531">
            <a:off x="4331046" y="2948254"/>
            <a:ext cx="2352548" cy="2477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Box 25"/>
          <p:cNvSpPr txBox="1"/>
          <p:nvPr/>
        </p:nvSpPr>
        <p:spPr>
          <a:xfrm>
            <a:off x="7338882" y="4117086"/>
            <a:ext cx="80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event</a:t>
            </a:r>
            <a:endParaRPr lang="sv-SE" dirty="0"/>
          </a:p>
        </p:txBody>
      </p:sp>
      <p:sp>
        <p:nvSpPr>
          <p:cNvPr id="27" name="Bent Arrow 26"/>
          <p:cNvSpPr/>
          <p:nvPr/>
        </p:nvSpPr>
        <p:spPr>
          <a:xfrm rot="10800000">
            <a:off x="5618108" y="5157360"/>
            <a:ext cx="2643973" cy="732494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63329" y="5325433"/>
            <a:ext cx="3776038" cy="727589"/>
            <a:chOff x="1373524" y="294493"/>
            <a:chExt cx="2871021" cy="727589"/>
          </a:xfrm>
        </p:grpSpPr>
        <p:sp>
          <p:nvSpPr>
            <p:cNvPr id="29" name="Rectangle 28"/>
            <p:cNvSpPr/>
            <p:nvPr/>
          </p:nvSpPr>
          <p:spPr>
            <a:xfrm>
              <a:off x="1373525" y="294494"/>
              <a:ext cx="2871020" cy="72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3524" y="294493"/>
              <a:ext cx="2792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5) Await success/failure according to TDL.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516237" y="4434154"/>
            <a:ext cx="87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server</a:t>
            </a:r>
            <a:endParaRPr lang="sv-SE" dirty="0"/>
          </a:p>
        </p:txBody>
      </p:sp>
      <p:sp>
        <p:nvSpPr>
          <p:cNvPr id="32" name="TextBox 31"/>
          <p:cNvSpPr txBox="1"/>
          <p:nvPr/>
        </p:nvSpPr>
        <p:spPr>
          <a:xfrm rot="3289912">
            <a:off x="4980442" y="2748199"/>
            <a:ext cx="14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start    async</a:t>
            </a:r>
            <a:endParaRPr lang="sv-SE" dirty="0"/>
          </a:p>
        </p:txBody>
      </p:sp>
      <p:sp>
        <p:nvSpPr>
          <p:cNvPr id="34" name="TextBox 33"/>
          <p:cNvSpPr txBox="1"/>
          <p:nvPr/>
        </p:nvSpPr>
        <p:spPr>
          <a:xfrm>
            <a:off x="6042054" y="4265089"/>
            <a:ext cx="121283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/>
              <a:t/>
            </a:r>
            <a:br>
              <a:rPr lang="sv-SE" dirty="0"/>
            </a:br>
            <a:endParaRPr lang="sv-SE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981933" y="4204968"/>
            <a:ext cx="121283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sv-SE" dirty="0" smtClean="0"/>
          </a:p>
          <a:p>
            <a:pPr algn="ctr"/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5930201" y="4144847"/>
            <a:ext cx="121283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Event</a:t>
            </a:r>
            <a:endParaRPr lang="sv-SE" dirty="0" smtClean="0"/>
          </a:p>
          <a:p>
            <a:pPr algn="ctr"/>
            <a:r>
              <a:rPr lang="sv-SE" dirty="0" smtClean="0"/>
              <a:t>Consumer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8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7699</TotalTime>
  <Words>47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Tratt API – Execution Overview</vt:lpstr>
    </vt:vector>
  </TitlesOfParts>
  <Company>King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Poulikakos</dc:creator>
  <cp:lastModifiedBy>Alexander Poulikakos</cp:lastModifiedBy>
  <cp:revision>15</cp:revision>
  <dcterms:created xsi:type="dcterms:W3CDTF">2016-04-08T08:17:49Z</dcterms:created>
  <dcterms:modified xsi:type="dcterms:W3CDTF">2016-04-17T18:02:16Z</dcterms:modified>
</cp:coreProperties>
</file>