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3" r:id="rId7"/>
    <p:sldId id="264" r:id="rId8"/>
    <p:sldId id="265" r:id="rId9"/>
    <p:sldId id="259" r:id="rId10"/>
    <p:sldId id="266" r:id="rId11"/>
    <p:sldId id="267" r:id="rId12"/>
    <p:sldId id="268" r:id="rId13"/>
    <p:sldId id="269" r:id="rId14"/>
    <p:sldId id="260" r:id="rId15"/>
    <p:sldId id="270" r:id="rId16"/>
    <p:sldId id="271" r:id="rId17"/>
    <p:sldId id="272" r:id="rId18"/>
    <p:sldId id="261" r:id="rId19"/>
    <p:sldId id="273" r:id="rId20"/>
    <p:sldId id="274" r:id="rId21"/>
    <p:sldId id="275" r:id="rId22"/>
    <p:sldId id="276" r:id="rId23"/>
    <p:sldId id="262" r:id="rId24"/>
    <p:sldId id="277" r:id="rId25"/>
    <p:sldId id="278" r:id="rId26"/>
    <p:sldId id="279" r:id="rId27"/>
    <p:sldId id="280" r:id="rId28"/>
    <p:sldId id="281" r:id="rId29"/>
  </p:sldIdLst>
  <p:sldSz cx="9144000" cy="5143500" type="screen16x9"/>
  <p:notesSz cx="6858000" cy="9144000"/>
  <p:custDataLst>
    <p:tags r:id="rId3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ED7D31"/>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50" y="-177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2"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6649A0B-6E84-4D81-8BB5-3304024CC7D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301750" y="2715895"/>
            <a:ext cx="6673850" cy="645160"/>
          </a:xfrm>
          <a:prstGeom prst="rect">
            <a:avLst/>
          </a:prstGeom>
          <a:noFill/>
        </p:spPr>
        <p:txBody>
          <a:bodyPr wrap="square" rtlCol="0">
            <a:spAutoFit/>
          </a:bodyPr>
          <a:lstStyle/>
          <a:p>
            <a:pPr algn="dist"/>
            <a:r>
              <a:rPr lang="zh-CN" altLang="en-US" sz="3600" dirty="0">
                <a:ln w="6350">
                  <a:noFill/>
                </a:ln>
                <a:latin typeface="宋体" panose="02010600030101010101" pitchFamily="2" charset="-122"/>
                <a:ea typeface="宋体" panose="02010600030101010101" pitchFamily="2" charset="-122"/>
              </a:rPr>
              <a:t>基于</a:t>
            </a:r>
            <a:r>
              <a:rPr lang="en-US" altLang="zh-CN" sz="3600" dirty="0">
                <a:ln w="6350">
                  <a:noFill/>
                </a:ln>
                <a:latin typeface="宋体" panose="02010600030101010101" pitchFamily="2" charset="-122"/>
                <a:ea typeface="宋体" panose="02010600030101010101" pitchFamily="2" charset="-122"/>
              </a:rPr>
              <a:t>B/S</a:t>
            </a:r>
            <a:r>
              <a:rPr lang="zh-CN" altLang="en-US" sz="3600" dirty="0">
                <a:ln w="6350">
                  <a:noFill/>
                </a:ln>
                <a:latin typeface="宋体" panose="02010600030101010101" pitchFamily="2" charset="-122"/>
                <a:ea typeface="宋体" panose="02010600030101010101" pitchFamily="2" charset="-122"/>
              </a:rPr>
              <a:t>的网上花卉销售系统</a:t>
            </a:r>
            <a:endParaRPr lang="zh-CN" altLang="en-US" sz="3600" dirty="0">
              <a:ln w="6350">
                <a:noFill/>
              </a:ln>
              <a:latin typeface="宋体" panose="02010600030101010101" pitchFamily="2" charset="-122"/>
              <a:ea typeface="宋体" panose="02010600030101010101" pitchFamily="2" charset="-122"/>
            </a:endParaRPr>
          </a:p>
        </p:txBody>
      </p:sp>
      <p:grpSp>
        <p:nvGrpSpPr>
          <p:cNvPr id="52" name="组合 51"/>
          <p:cNvGrpSpPr/>
          <p:nvPr/>
        </p:nvGrpSpPr>
        <p:grpSpPr>
          <a:xfrm>
            <a:off x="3056060" y="4188111"/>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sp>
        <p:nvSpPr>
          <p:cNvPr id="62" name="Text Box 19"/>
          <p:cNvSpPr txBox="1">
            <a:spLocks noChangeArrowheads="1"/>
          </p:cNvSpPr>
          <p:nvPr/>
        </p:nvSpPr>
        <p:spPr bwMode="auto">
          <a:xfrm>
            <a:off x="3243361" y="4136763"/>
            <a:ext cx="1198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指导老师：杨孜茁</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sp>
        <p:nvSpPr>
          <p:cNvPr id="63" name="Text Box 20"/>
          <p:cNvSpPr txBox="1">
            <a:spLocks noChangeArrowheads="1"/>
          </p:cNvSpPr>
          <p:nvPr/>
        </p:nvSpPr>
        <p:spPr bwMode="auto">
          <a:xfrm>
            <a:off x="5004048" y="4136763"/>
            <a:ext cx="944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答辩人：王毅</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2" grpId="0" bldLvl="0" animBg="1"/>
      <p:bldP spid="6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505201" y="1675266"/>
            <a:ext cx="2400300" cy="2400300"/>
          </a:xfrm>
          <a:prstGeom prst="ellipse">
            <a:avLst/>
          </a:prstGeom>
          <a:solidFill>
            <a:srgbClr val="5B9BD5">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140148" y="1310214"/>
            <a:ext cx="3130406" cy="3130406"/>
          </a:xfrm>
          <a:prstGeom prst="ellipse">
            <a:avLst/>
          </a:prstGeom>
          <a:noFill/>
          <a:ln w="31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326927" y="1460362"/>
            <a:ext cx="2865073" cy="1156592"/>
            <a:chOff x="544923" y="2418093"/>
            <a:chExt cx="3820097" cy="1542122"/>
          </a:xfrm>
        </p:grpSpPr>
        <p:sp>
          <p:nvSpPr>
            <p:cNvPr id="8" name="矩形 7"/>
            <p:cNvSpPr/>
            <p:nvPr/>
          </p:nvSpPr>
          <p:spPr>
            <a:xfrm>
              <a:off x="544924" y="2729109"/>
              <a:ext cx="3820096" cy="1231106"/>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7"/>
            <p:cNvSpPr txBox="1"/>
            <p:nvPr/>
          </p:nvSpPr>
          <p:spPr>
            <a:xfrm>
              <a:off x="544923" y="2418093"/>
              <a:ext cx="1272143" cy="430886"/>
            </a:xfrm>
            <a:prstGeom prst="rect">
              <a:avLst/>
            </a:prstGeom>
            <a:noFill/>
          </p:spPr>
          <p:txBody>
            <a:bodyPr wrap="non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94111" y="2618275"/>
            <a:ext cx="2865072" cy="1126322"/>
            <a:chOff x="449775" y="2458453"/>
            <a:chExt cx="3820096" cy="1501762"/>
          </a:xfrm>
        </p:grpSpPr>
        <p:sp>
          <p:nvSpPr>
            <p:cNvPr id="11" name="矩形 10"/>
            <p:cNvSpPr/>
            <p:nvPr/>
          </p:nvSpPr>
          <p:spPr>
            <a:xfrm>
              <a:off x="449775" y="2729109"/>
              <a:ext cx="3820096" cy="1231106"/>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24"/>
            <p:cNvSpPr txBox="1"/>
            <p:nvPr/>
          </p:nvSpPr>
          <p:spPr>
            <a:xfrm>
              <a:off x="2512786" y="2458453"/>
              <a:ext cx="1272143" cy="430886"/>
            </a:xfrm>
            <a:prstGeom prst="rect">
              <a:avLst/>
            </a:prstGeom>
            <a:noFill/>
          </p:spPr>
          <p:txBody>
            <a:bodyPr wrap="non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862391" y="2032454"/>
            <a:ext cx="1685925" cy="1685925"/>
            <a:chOff x="4862685" y="2533650"/>
            <a:chExt cx="2247900" cy="2247900"/>
          </a:xfrm>
        </p:grpSpPr>
        <p:sp>
          <p:nvSpPr>
            <p:cNvPr id="14" name="椭圆 13"/>
            <p:cNvSpPr/>
            <p:nvPr/>
          </p:nvSpPr>
          <p:spPr>
            <a:xfrm>
              <a:off x="4862685" y="2533650"/>
              <a:ext cx="2247900" cy="22479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Freeform 7"/>
            <p:cNvSpPr>
              <a:spLocks noChangeAspect="1" noEditPoints="1"/>
            </p:cNvSpPr>
            <p:nvPr/>
          </p:nvSpPr>
          <p:spPr bwMode="auto">
            <a:xfrm>
              <a:off x="5600263" y="3172305"/>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lstStyle/>
            <a:p>
              <a:pPr defTabSz="783590">
                <a:defRPr/>
              </a:pPr>
              <a:endParaRPr lang="zh-CN" altLang="en-US" sz="1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345272" y="3939754"/>
              <a:ext cx="1340537" cy="45140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608468" y="1077067"/>
            <a:ext cx="594066" cy="657008"/>
            <a:chOff x="7190791" y="1259800"/>
            <a:chExt cx="792088" cy="876010"/>
          </a:xfrm>
          <a:solidFill>
            <a:srgbClr val="5B9BD5"/>
          </a:solidFill>
        </p:grpSpPr>
        <p:grpSp>
          <p:nvGrpSpPr>
            <p:cNvPr id="18" name="组合 17"/>
            <p:cNvGrpSpPr/>
            <p:nvPr/>
          </p:nvGrpSpPr>
          <p:grpSpPr>
            <a:xfrm rot="1291582">
              <a:off x="7190791" y="1259800"/>
              <a:ext cx="792088" cy="876010"/>
              <a:chOff x="6744072" y="893003"/>
              <a:chExt cx="792088" cy="876010"/>
            </a:xfrm>
            <a:grpFill/>
          </p:grpSpPr>
          <p:sp>
            <p:nvSpPr>
              <p:cNvPr id="20" name="流程图: 联系 19"/>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等腰三角形 20"/>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9" name="文本框 28"/>
            <p:cNvSpPr txBox="1"/>
            <p:nvPr/>
          </p:nvSpPr>
          <p:spPr>
            <a:xfrm>
              <a:off x="7423168" y="1475477"/>
              <a:ext cx="425757" cy="430886"/>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064957" y="2150602"/>
            <a:ext cx="657008" cy="594066"/>
            <a:chOff x="3799443" y="2691181"/>
            <a:chExt cx="876010" cy="792088"/>
          </a:xfrm>
          <a:solidFill>
            <a:srgbClr val="5B9BD5"/>
          </a:solidFill>
        </p:grpSpPr>
        <p:grpSp>
          <p:nvGrpSpPr>
            <p:cNvPr id="23" name="组合 22"/>
            <p:cNvGrpSpPr/>
            <p:nvPr/>
          </p:nvGrpSpPr>
          <p:grpSpPr>
            <a:xfrm rot="18172526">
              <a:off x="3841404" y="2649220"/>
              <a:ext cx="792088" cy="876010"/>
              <a:chOff x="6744072" y="893003"/>
              <a:chExt cx="792088" cy="876010"/>
            </a:xfrm>
            <a:grpFill/>
          </p:grpSpPr>
          <p:sp>
            <p:nvSpPr>
              <p:cNvPr id="25" name="流程图: 联系 24"/>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等腰三角形 25"/>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文本框 29"/>
            <p:cNvSpPr txBox="1"/>
            <p:nvPr/>
          </p:nvSpPr>
          <p:spPr>
            <a:xfrm>
              <a:off x="3975023" y="2864393"/>
              <a:ext cx="406522" cy="430887"/>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300" fill="hold"/>
                                        <p:tgtEl>
                                          <p:spTgt spid="13"/>
                                        </p:tgtEl>
                                        <p:attrNameLst>
                                          <p:attrName>ppt_w</p:attrName>
                                        </p:attrNameLst>
                                      </p:cBhvr>
                                      <p:tavLst>
                                        <p:tav tm="0">
                                          <p:val>
                                            <p:fltVal val="0"/>
                                          </p:val>
                                        </p:tav>
                                        <p:tav tm="100000">
                                          <p:val>
                                            <p:strVal val="#ppt_w"/>
                                          </p:val>
                                        </p:tav>
                                      </p:tavLst>
                                    </p:anim>
                                    <p:anim calcmode="lin" valueType="num">
                                      <p:cBhvr>
                                        <p:cTn id="21" dur="300" fill="hold"/>
                                        <p:tgtEl>
                                          <p:spTgt spid="13"/>
                                        </p:tgtEl>
                                        <p:attrNameLst>
                                          <p:attrName>ppt_h</p:attrName>
                                        </p:attrNameLst>
                                      </p:cBhvr>
                                      <p:tavLst>
                                        <p:tav tm="0">
                                          <p:val>
                                            <p:fltVal val="0"/>
                                          </p:val>
                                        </p:tav>
                                        <p:tav tm="100000">
                                          <p:val>
                                            <p:strVal val="#ppt_h"/>
                                          </p:val>
                                        </p:tav>
                                      </p:tavLst>
                                    </p:anim>
                                    <p:animEffect transition="in" filter="fade">
                                      <p:cBhvr>
                                        <p:cTn id="22" dur="300"/>
                                        <p:tgtEl>
                                          <p:spTgt spid="1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300" fill="hold"/>
                                        <p:tgtEl>
                                          <p:spTgt spid="5"/>
                                        </p:tgtEl>
                                        <p:attrNameLst>
                                          <p:attrName>ppt_w</p:attrName>
                                        </p:attrNameLst>
                                      </p:cBhvr>
                                      <p:tavLst>
                                        <p:tav tm="0">
                                          <p:val>
                                            <p:fltVal val="0"/>
                                          </p:val>
                                        </p:tav>
                                        <p:tav tm="100000">
                                          <p:val>
                                            <p:strVal val="#ppt_w"/>
                                          </p:val>
                                        </p:tav>
                                      </p:tavLst>
                                    </p:anim>
                                    <p:anim calcmode="lin" valueType="num">
                                      <p:cBhvr>
                                        <p:cTn id="27" dur="300" fill="hold"/>
                                        <p:tgtEl>
                                          <p:spTgt spid="5"/>
                                        </p:tgtEl>
                                        <p:attrNameLst>
                                          <p:attrName>ppt_h</p:attrName>
                                        </p:attrNameLst>
                                      </p:cBhvr>
                                      <p:tavLst>
                                        <p:tav tm="0">
                                          <p:val>
                                            <p:fltVal val="0"/>
                                          </p:val>
                                        </p:tav>
                                        <p:tav tm="100000">
                                          <p:val>
                                            <p:strVal val="#ppt_h"/>
                                          </p:val>
                                        </p:tav>
                                      </p:tavLst>
                                    </p:anim>
                                    <p:animEffect transition="in" filter="fade">
                                      <p:cBhvr>
                                        <p:cTn id="28" dur="300"/>
                                        <p:tgtEl>
                                          <p:spTgt spid="5"/>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300" fill="hold"/>
                                        <p:tgtEl>
                                          <p:spTgt spid="6"/>
                                        </p:tgtEl>
                                        <p:attrNameLst>
                                          <p:attrName>ppt_w</p:attrName>
                                        </p:attrNameLst>
                                      </p:cBhvr>
                                      <p:tavLst>
                                        <p:tav tm="0">
                                          <p:val>
                                            <p:fltVal val="0"/>
                                          </p:val>
                                        </p:tav>
                                        <p:tav tm="100000">
                                          <p:val>
                                            <p:strVal val="#ppt_w"/>
                                          </p:val>
                                        </p:tav>
                                      </p:tavLst>
                                    </p:anim>
                                    <p:anim calcmode="lin" valueType="num">
                                      <p:cBhvr>
                                        <p:cTn id="33" dur="300" fill="hold"/>
                                        <p:tgtEl>
                                          <p:spTgt spid="6"/>
                                        </p:tgtEl>
                                        <p:attrNameLst>
                                          <p:attrName>ppt_h</p:attrName>
                                        </p:attrNameLst>
                                      </p:cBhvr>
                                      <p:tavLst>
                                        <p:tav tm="0">
                                          <p:val>
                                            <p:fltVal val="0"/>
                                          </p:val>
                                        </p:tav>
                                        <p:tav tm="100000">
                                          <p:val>
                                            <p:strVal val="#ppt_h"/>
                                          </p:val>
                                        </p:tav>
                                      </p:tavLst>
                                    </p:anim>
                                    <p:animEffect transition="in" filter="fade">
                                      <p:cBhvr>
                                        <p:cTn id="34" dur="300"/>
                                        <p:tgtEl>
                                          <p:spTgt spid="6"/>
                                        </p:tgtEl>
                                      </p:cBhvr>
                                    </p:animEffect>
                                  </p:childTnLst>
                                </p:cTn>
                              </p:par>
                            </p:childTnLst>
                          </p:cTn>
                        </p:par>
                        <p:par>
                          <p:cTn id="35" fill="hold">
                            <p:stCondLst>
                              <p:cond delay="2000"/>
                            </p:stCondLst>
                            <p:childTnLst>
                              <p:par>
                                <p:cTn id="36" presetID="2" presetClass="entr" presetSubtype="3"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par>
                                <p:cTn id="40" presetID="26" presetClass="emph" presetSubtype="0" fill="hold" nodeType="withEffect">
                                  <p:stCondLst>
                                    <p:cond delay="0"/>
                                  </p:stCondLst>
                                  <p:childTnLst>
                                    <p:animEffect transition="out" filter="fade">
                                      <p:cBhvr>
                                        <p:cTn id="41" dur="500" tmFilter="0, 0; .2, .5; .8, .5; 1, 0"/>
                                        <p:tgtEl>
                                          <p:spTgt spid="17"/>
                                        </p:tgtEl>
                                      </p:cBhvr>
                                    </p:animEffect>
                                    <p:animScale>
                                      <p:cBhvr>
                                        <p:cTn id="42" dur="250" autoRev="1" fill="hold"/>
                                        <p:tgtEl>
                                          <p:spTgt spid="17"/>
                                        </p:tgtEl>
                                      </p:cBhvr>
                                      <p:by x="105000" y="105000"/>
                                    </p:animScale>
                                  </p:childTnLst>
                                </p:cTn>
                              </p:par>
                              <p:par>
                                <p:cTn id="43" presetID="2" presetClass="entr" presetSubtype="2"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1+#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8"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par>
                                <p:cTn id="52" presetID="26" presetClass="emph" presetSubtype="0" fill="hold" nodeType="withEffect">
                                  <p:stCondLst>
                                    <p:cond delay="0"/>
                                  </p:stCondLst>
                                  <p:childTnLst>
                                    <p:animEffect transition="out" filter="fade">
                                      <p:cBhvr>
                                        <p:cTn id="53" dur="500" tmFilter="0, 0; .2, .5; .8, .5; 1, 0"/>
                                        <p:tgtEl>
                                          <p:spTgt spid="22"/>
                                        </p:tgtEl>
                                      </p:cBhvr>
                                    </p:animEffect>
                                    <p:animScale>
                                      <p:cBhvr>
                                        <p:cTn id="54" dur="250" autoRev="1" fill="hold"/>
                                        <p:tgtEl>
                                          <p:spTgt spid="22"/>
                                        </p:tgtEl>
                                      </p:cBhvr>
                                      <p:by x="105000" y="105000"/>
                                    </p:animScale>
                                  </p:childTnLst>
                                </p:cTn>
                              </p:par>
                              <p:par>
                                <p:cTn id="55" presetID="2" presetClass="entr" presetSubtype="8"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0-#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6"/>
          <p:cNvSpPr/>
          <p:nvPr/>
        </p:nvSpPr>
        <p:spPr bwMode="auto">
          <a:xfrm>
            <a:off x="6785238" y="1488058"/>
            <a:ext cx="1864331" cy="1313864"/>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5B9BD5">
              <a:alpha val="80000"/>
            </a:srgbClr>
          </a:solidFill>
          <a:ln>
            <a:noFill/>
          </a:ln>
          <a:effectLst/>
        </p:spPr>
        <p:txBody>
          <a:bodyPr vert="horz" wrap="square" lIns="0" tIns="0" rIns="0" bIns="0" numCol="1" anchor="ctr" anchorCtr="1" compatLnSpc="1"/>
          <a:lstStyle/>
          <a:p>
            <a:pPr algn="ctr"/>
            <a:r>
              <a:rPr lang="en-US" altLang="zh-CN" sz="4050" dirty="0">
                <a:solidFill>
                  <a:schemeClr val="bg1"/>
                </a:solidFill>
                <a:latin typeface="微软雅黑" panose="020B0503020204020204" pitchFamily="34" charset="-122"/>
                <a:ea typeface="微软雅黑" panose="020B0503020204020204" pitchFamily="34" charset="-122"/>
                <a:cs typeface="UKIJ Qolyazma" pitchFamily="18" charset="0"/>
              </a:rPr>
              <a:t>72</a:t>
            </a:r>
            <a:r>
              <a:rPr lang="en-US" altLang="zh-CN" sz="1800" dirty="0">
                <a:solidFill>
                  <a:schemeClr val="bg1"/>
                </a:solidFill>
                <a:latin typeface="微软雅黑" panose="020B0503020204020204" pitchFamily="34" charset="-122"/>
                <a:ea typeface="微软雅黑" panose="020B0503020204020204" pitchFamily="34" charset="-122"/>
                <a:cs typeface="UKIJ Qolyazma" pitchFamily="18" charset="0"/>
              </a:rPr>
              <a:t>%</a:t>
            </a:r>
            <a:endParaRPr lang="en-US" altLang="zh-CN" sz="1800" dirty="0">
              <a:solidFill>
                <a:schemeClr val="bg1"/>
              </a:solidFill>
              <a:latin typeface="微软雅黑" panose="020B0503020204020204" pitchFamily="34" charset="-122"/>
              <a:ea typeface="微软雅黑" panose="020B0503020204020204" pitchFamily="34" charset="-122"/>
              <a:cs typeface="UKIJ Qolyazma" pitchFamily="18" charset="0"/>
            </a:endParaRPr>
          </a:p>
        </p:txBody>
      </p:sp>
      <p:cxnSp>
        <p:nvCxnSpPr>
          <p:cNvPr id="6" name="直接连接符 5"/>
          <p:cNvCxnSpPr/>
          <p:nvPr/>
        </p:nvCxnSpPr>
        <p:spPr>
          <a:xfrm flipH="1">
            <a:off x="1933841" y="2783633"/>
            <a:ext cx="4860540" cy="0"/>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33841" y="2980029"/>
            <a:ext cx="4860540"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flipH="1">
            <a:off x="1924697" y="1686056"/>
            <a:ext cx="2090180" cy="323161"/>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zh-CN" altLang="en-US" sz="1650" dirty="0">
                <a:solidFill>
                  <a:schemeClr val="tx1">
                    <a:lumMod val="75000"/>
                    <a:lumOff val="25000"/>
                  </a:schemeClr>
                </a:solidFill>
              </a:rPr>
              <a:t>点击添加关键字</a:t>
            </a:r>
            <a:endParaRPr lang="zh-CN" altLang="en-US" sz="1650" dirty="0">
              <a:solidFill>
                <a:schemeClr val="tx1">
                  <a:lumMod val="75000"/>
                  <a:lumOff val="25000"/>
                </a:schemeClr>
              </a:solidFill>
            </a:endParaRPr>
          </a:p>
        </p:txBody>
      </p:sp>
      <p:sp>
        <p:nvSpPr>
          <p:cNvPr id="9" name="TextBox 14"/>
          <p:cNvSpPr txBox="1"/>
          <p:nvPr/>
        </p:nvSpPr>
        <p:spPr>
          <a:xfrm>
            <a:off x="1924697" y="1993746"/>
            <a:ext cx="4482498" cy="72250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5"/>
          <p:cNvSpPr txBox="1"/>
          <p:nvPr/>
        </p:nvSpPr>
        <p:spPr>
          <a:xfrm flipH="1">
            <a:off x="1924697" y="3119777"/>
            <a:ext cx="2090180" cy="323161"/>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sz="1650" dirty="0">
                <a:solidFill>
                  <a:schemeClr val="tx1">
                    <a:lumMod val="75000"/>
                    <a:lumOff val="25000"/>
                  </a:schemeClr>
                </a:solidFill>
              </a:rPr>
              <a:t>点击添加关键字</a:t>
            </a:r>
            <a:endParaRPr lang="zh-CN" altLang="en-US" sz="1650" dirty="0">
              <a:solidFill>
                <a:schemeClr val="tx1">
                  <a:lumMod val="75000"/>
                  <a:lumOff val="25000"/>
                </a:schemeClr>
              </a:solidFill>
            </a:endParaRPr>
          </a:p>
        </p:txBody>
      </p:sp>
      <p:sp>
        <p:nvSpPr>
          <p:cNvPr id="11" name="TextBox 16"/>
          <p:cNvSpPr txBox="1"/>
          <p:nvPr/>
        </p:nvSpPr>
        <p:spPr>
          <a:xfrm>
            <a:off x="1924697" y="3427468"/>
            <a:ext cx="4482498" cy="72250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Freeform 7"/>
          <p:cNvSpPr/>
          <p:nvPr/>
        </p:nvSpPr>
        <p:spPr bwMode="auto">
          <a:xfrm>
            <a:off x="6785238" y="2959355"/>
            <a:ext cx="1864331" cy="941943"/>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ED7D31">
              <a:alpha val="80000"/>
            </a:srgbClr>
          </a:solidFill>
          <a:ln>
            <a:noFill/>
          </a:ln>
          <a:effectLst/>
        </p:spPr>
        <p:txBody>
          <a:bodyPr vert="horz" wrap="square" lIns="0" tIns="0" rIns="0" bIns="0" numCol="1" anchor="ctr" anchorCtr="1" compatLnSpc="1"/>
          <a:lstStyle/>
          <a:p>
            <a:pPr lvl="0" algn="ctr"/>
            <a:r>
              <a:rPr lang="en-US" altLang="zh-CN" sz="4050" dirty="0">
                <a:solidFill>
                  <a:prstClr val="white"/>
                </a:solidFill>
                <a:latin typeface="微软雅黑" panose="020B0503020204020204" pitchFamily="34" charset="-122"/>
                <a:ea typeface="微软雅黑" panose="020B0503020204020204" pitchFamily="34" charset="-122"/>
                <a:cs typeface="UKIJ Qolyazma" pitchFamily="18" charset="0"/>
              </a:rPr>
              <a:t>28</a:t>
            </a:r>
            <a:r>
              <a:rPr lang="en-US" altLang="zh-CN" sz="1800" dirty="0">
                <a:solidFill>
                  <a:prstClr val="white"/>
                </a:solidFill>
                <a:latin typeface="微软雅黑" panose="020B0503020204020204" pitchFamily="34" charset="-122"/>
                <a:ea typeface="微软雅黑" panose="020B0503020204020204" pitchFamily="34" charset="-122"/>
                <a:cs typeface="UKIJ Qolyazma" pitchFamily="18" charset="0"/>
              </a:rPr>
              <a:t>%</a:t>
            </a:r>
            <a:endParaRPr lang="zh-CN" altLang="en-US" sz="1015"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ppt_y</p:attrName>
                                        </p:attrNameLst>
                                      </p:cBhvr>
                                      <p:tavLst>
                                        <p:tav tm="0">
                                          <p:val>
                                            <p:strVal val="#ppt_y+#ppt_h*1.125000"/>
                                          </p:val>
                                        </p:tav>
                                        <p:tav tm="100000">
                                          <p:val>
                                            <p:strVal val="#ppt_y"/>
                                          </p:val>
                                        </p:tav>
                                      </p:tavLst>
                                    </p:anim>
                                    <p:animEffect transition="in" filter="wipe(up)">
                                      <p:cBhvr>
                                        <p:cTn id="21" dur="500"/>
                                        <p:tgtEl>
                                          <p:spTgt spid="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p:tgtEl>
                                          <p:spTgt spid="12"/>
                                        </p:tgtEl>
                                        <p:attrNameLst>
                                          <p:attrName>ppt_y</p:attrName>
                                        </p:attrNameLst>
                                      </p:cBhvr>
                                      <p:tavLst>
                                        <p:tav tm="0">
                                          <p:val>
                                            <p:strVal val="#ppt_y-#ppt_h*1.125000"/>
                                          </p:val>
                                        </p:tav>
                                        <p:tav tm="100000">
                                          <p:val>
                                            <p:strVal val="#ppt_y"/>
                                          </p:val>
                                        </p:tav>
                                      </p:tavLst>
                                    </p:anim>
                                    <p:animEffect transition="in" filter="wipe(down)">
                                      <p:cBhvr>
                                        <p:cTn id="25" dur="500"/>
                                        <p:tgtEl>
                                          <p:spTgt spid="12"/>
                                        </p:tgtEl>
                                      </p:cBhvr>
                                    </p:animEffect>
                                  </p:childTnLst>
                                </p:cTn>
                              </p:par>
                              <p:par>
                                <p:cTn id="26" presetID="22" presetClass="entr" presetSubtype="2" fill="hold" nodeType="withEffect">
                                  <p:stCondLst>
                                    <p:cond delay="40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500"/>
                                        <p:tgtEl>
                                          <p:spTgt spid="6"/>
                                        </p:tgtEl>
                                      </p:cBhvr>
                                    </p:animEffect>
                                  </p:childTnLst>
                                </p:cTn>
                              </p:par>
                              <p:par>
                                <p:cTn id="29" presetID="22" presetClass="entr" presetSubtype="2" fill="hold" nodeType="withEffect">
                                  <p:stCondLst>
                                    <p:cond delay="4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8"/>
                                        </p:tgtEl>
                                        <p:attrNameLst>
                                          <p:attrName>style.visibility</p:attrName>
                                        </p:attrNameLst>
                                      </p:cBhvr>
                                      <p:to>
                                        <p:strVal val="visible"/>
                                      </p:to>
                                    </p:set>
                                    <p:animEffect transition="in" filter="fade">
                                      <p:cBhvr>
                                        <p:cTn id="34" dur="100"/>
                                        <p:tgtEl>
                                          <p:spTgt spid="8"/>
                                        </p:tgtEl>
                                      </p:cBhvr>
                                    </p:animEffect>
                                  </p:childTnLst>
                                </p:cTn>
                              </p:par>
                              <p:par>
                                <p:cTn id="35" presetID="10" presetClass="entr" presetSubtype="0" fill="hold" grpId="0" nodeType="withEffect">
                                  <p:stCondLst>
                                    <p:cond delay="1000"/>
                                  </p:stCondLst>
                                  <p:iterate type="lt">
                                    <p:tmPct val="10000"/>
                                  </p:iterate>
                                  <p:childTnLst>
                                    <p:set>
                                      <p:cBhvr>
                                        <p:cTn id="36" dur="1" fill="hold">
                                          <p:stCondLst>
                                            <p:cond delay="0"/>
                                          </p:stCondLst>
                                        </p:cTn>
                                        <p:tgtEl>
                                          <p:spTgt spid="9"/>
                                        </p:tgtEl>
                                        <p:attrNameLst>
                                          <p:attrName>style.visibility</p:attrName>
                                        </p:attrNameLst>
                                      </p:cBhvr>
                                      <p:to>
                                        <p:strVal val="visible"/>
                                      </p:to>
                                    </p:set>
                                    <p:animEffect transition="in" filter="fade">
                                      <p:cBhvr>
                                        <p:cTn id="37" dur="100"/>
                                        <p:tgtEl>
                                          <p:spTgt spid="9"/>
                                        </p:tgtEl>
                                      </p:cBhvr>
                                    </p:animEffect>
                                  </p:childTnLst>
                                </p:cTn>
                              </p:par>
                              <p:par>
                                <p:cTn id="38" presetID="10"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Effect transition="in" filter="fade">
                                      <p:cBhvr>
                                        <p:cTn id="40" dur="100"/>
                                        <p:tgtEl>
                                          <p:spTgt spid="10"/>
                                        </p:tgtEl>
                                      </p:cBhvr>
                                    </p:animEffect>
                                  </p:childTnLst>
                                </p:cTn>
                              </p:par>
                              <p:par>
                                <p:cTn id="41" presetID="10" presetClass="entr" presetSubtype="0" fill="hold" grpId="0" nodeType="withEffect">
                                  <p:stCondLst>
                                    <p:cond delay="1000"/>
                                  </p:stCondLst>
                                  <p:iterate type="lt">
                                    <p:tmPct val="10000"/>
                                  </p:iterate>
                                  <p:childTnLst>
                                    <p:set>
                                      <p:cBhvr>
                                        <p:cTn id="42" dur="1" fill="hold">
                                          <p:stCondLst>
                                            <p:cond delay="0"/>
                                          </p:stCondLst>
                                        </p:cTn>
                                        <p:tgtEl>
                                          <p:spTgt spid="11"/>
                                        </p:tgtEl>
                                        <p:attrNameLst>
                                          <p:attrName>style.visibility</p:attrName>
                                        </p:attrNameLst>
                                      </p:cBhvr>
                                      <p:to>
                                        <p:strVal val="visible"/>
                                      </p:to>
                                    </p:set>
                                    <p:animEffect transition="in" filter="fade">
                                      <p:cBhvr>
                                        <p:cTn id="43"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8" grpId="0"/>
      <p:bldP spid="9" grpId="0"/>
      <p:bldP spid="10" grpId="0"/>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58" y="2290447"/>
            <a:ext cx="1127232" cy="1015663"/>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关键技术</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实践难点</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市场调研分析</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案例对比分析</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关键技术与实践难点</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2"/>
            <p:cNvSpPr>
              <a:spLocks noEditPoints="1"/>
            </p:cNvSpPr>
            <p:nvPr/>
          </p:nvSpPr>
          <p:spPr bwMode="auto">
            <a:xfrm>
              <a:off x="3143467" y="2252663"/>
              <a:ext cx="444082" cy="63817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bwMode="auto">
          <a:xfrm>
            <a:off x="831905" y="2324734"/>
            <a:ext cx="6861570" cy="1190"/>
          </a:xfrm>
          <a:custGeom>
            <a:avLst/>
            <a:gdLst>
              <a:gd name="T0" fmla="*/ 0 w 8374743"/>
              <a:gd name="T1" fmla="*/ 0 h 1349828"/>
              <a:gd name="T2" fmla="*/ 0 w 8374743"/>
              <a:gd name="T3" fmla="*/ 2 h 1349828"/>
              <a:gd name="T4" fmla="*/ 10004727 w 8374743"/>
              <a:gd name="T5" fmla="*/ 2 h 1349828"/>
              <a:gd name="T6" fmla="*/ 0 60000 65536"/>
              <a:gd name="T7" fmla="*/ 0 60000 65536"/>
              <a:gd name="T8" fmla="*/ 0 60000 65536"/>
              <a:gd name="T9" fmla="*/ 0 w 8374743"/>
              <a:gd name="T10" fmla="*/ 0 h 1349828"/>
              <a:gd name="T11" fmla="*/ 8374743 w 8374743"/>
              <a:gd name="T12" fmla="*/ 1349828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solidFill>
            <a:srgbClr val="ED7D31"/>
          </a:solidFill>
          <a:ln w="25400" cap="flat" cmpd="sng">
            <a:solidFill>
              <a:srgbClr val="ED7D31"/>
            </a:solidFill>
            <a:bevel/>
            <a:headEnd type="oval" w="med" len="med"/>
            <a:tailEnd type="oval" w="med" len="med"/>
          </a:ln>
        </p:spPr>
        <p:txBody>
          <a:bodyPr anchor="ctr"/>
          <a:lstStyle/>
          <a:p>
            <a:endParaRPr lang="zh-CN" altLang="en-US" sz="1180"/>
          </a:p>
        </p:txBody>
      </p:sp>
      <p:grpSp>
        <p:nvGrpSpPr>
          <p:cNvPr id="6" name="组合 5"/>
          <p:cNvGrpSpPr/>
          <p:nvPr/>
        </p:nvGrpSpPr>
        <p:grpSpPr bwMode="auto">
          <a:xfrm>
            <a:off x="1246026" y="1690460"/>
            <a:ext cx="1330426" cy="2814363"/>
            <a:chOff x="0" y="0"/>
            <a:chExt cx="1774825" cy="3754438"/>
          </a:xfrm>
          <a:solidFill>
            <a:srgbClr val="ED7D31"/>
          </a:solidFill>
        </p:grpSpPr>
        <p:sp>
          <p:nvSpPr>
            <p:cNvPr id="7" name="椭圆 6"/>
            <p:cNvSpPr>
              <a:spLocks noChangeArrowheads="1"/>
            </p:cNvSpPr>
            <p:nvPr/>
          </p:nvSpPr>
          <p:spPr bwMode="auto">
            <a:xfrm>
              <a:off x="1055687" y="750888"/>
              <a:ext cx="179388"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8" name="椭圆形标注 7"/>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01</a:t>
              </a:r>
              <a:endParaRPr lang="zh-CN" altLang="en-US" sz="1575"/>
            </a:p>
          </p:txBody>
        </p:sp>
        <p:sp>
          <p:nvSpPr>
            <p:cNvPr id="9" name="任意多边形 8"/>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dirty="0"/>
            </a:p>
          </p:txBody>
        </p:sp>
      </p:grpSp>
      <p:grpSp>
        <p:nvGrpSpPr>
          <p:cNvPr id="10" name="组合 9"/>
          <p:cNvGrpSpPr/>
          <p:nvPr/>
        </p:nvGrpSpPr>
        <p:grpSpPr bwMode="auto">
          <a:xfrm>
            <a:off x="2858483" y="1690460"/>
            <a:ext cx="1330426" cy="2814363"/>
            <a:chOff x="0" y="0"/>
            <a:chExt cx="1774825" cy="3754438"/>
          </a:xfrm>
          <a:solidFill>
            <a:srgbClr val="5B9BD5"/>
          </a:solidFill>
        </p:grpSpPr>
        <p:sp>
          <p:nvSpPr>
            <p:cNvPr id="11" name="椭圆 10"/>
            <p:cNvSpPr>
              <a:spLocks noChangeArrowheads="1"/>
            </p:cNvSpPr>
            <p:nvPr/>
          </p:nvSpPr>
          <p:spPr bwMode="auto">
            <a:xfrm>
              <a:off x="1011238" y="750888"/>
              <a:ext cx="179387"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12" name="椭圆形标注 11"/>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02</a:t>
              </a:r>
              <a:endParaRPr lang="zh-CN" altLang="en-US" sz="1575"/>
            </a:p>
          </p:txBody>
        </p:sp>
        <p:sp>
          <p:nvSpPr>
            <p:cNvPr id="13" name="任意多边形 12"/>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dirty="0"/>
            </a:p>
          </p:txBody>
        </p:sp>
      </p:grpSp>
      <p:grpSp>
        <p:nvGrpSpPr>
          <p:cNvPr id="14" name="组合 13"/>
          <p:cNvGrpSpPr/>
          <p:nvPr/>
        </p:nvGrpSpPr>
        <p:grpSpPr bwMode="auto">
          <a:xfrm>
            <a:off x="4455470" y="1690460"/>
            <a:ext cx="1331616" cy="2814363"/>
            <a:chOff x="0" y="0"/>
            <a:chExt cx="1776413" cy="3754438"/>
          </a:xfrm>
          <a:solidFill>
            <a:srgbClr val="ED7D31"/>
          </a:solidFill>
        </p:grpSpPr>
        <p:sp>
          <p:nvSpPr>
            <p:cNvPr id="15" name="椭圆 14"/>
            <p:cNvSpPr>
              <a:spLocks noChangeArrowheads="1"/>
            </p:cNvSpPr>
            <p:nvPr/>
          </p:nvSpPr>
          <p:spPr bwMode="auto">
            <a:xfrm>
              <a:off x="1008063" y="750888"/>
              <a:ext cx="179387"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16" name="椭圆形标注 15"/>
            <p:cNvSpPr>
              <a:spLocks noChangeArrowheads="1"/>
            </p:cNvSpPr>
            <p:nvPr/>
          </p:nvSpPr>
          <p:spPr bwMode="auto">
            <a:xfrm flipH="1">
              <a:off x="528638" y="0"/>
              <a:ext cx="719137"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03</a:t>
              </a:r>
              <a:endParaRPr lang="zh-CN" altLang="en-US" sz="1575"/>
            </a:p>
          </p:txBody>
        </p:sp>
        <p:sp>
          <p:nvSpPr>
            <p:cNvPr id="17" name="任意多边形 16"/>
            <p:cNvSpPr>
              <a:spLocks noChangeArrowheads="1"/>
            </p:cNvSpPr>
            <p:nvPr/>
          </p:nvSpPr>
          <p:spPr bwMode="auto">
            <a:xfrm>
              <a:off x="0" y="1006475"/>
              <a:ext cx="1776413" cy="2747963"/>
            </a:xfrm>
            <a:custGeom>
              <a:avLst/>
              <a:gdLst>
                <a:gd name="T0" fmla="*/ 1573508 w 1293018"/>
                <a:gd name="T1" fmla="*/ 0 h 2000700"/>
                <a:gd name="T2" fmla="*/ 1717126 w 1293018"/>
                <a:gd name="T3" fmla="*/ 247494 h 2000700"/>
                <a:gd name="T4" fmla="*/ 2193250 w 1293018"/>
                <a:gd name="T5" fmla="*/ 247494 h 2000700"/>
                <a:gd name="T6" fmla="*/ 2440525 w 1293018"/>
                <a:gd name="T7" fmla="*/ 494643 h 2000700"/>
                <a:gd name="T8" fmla="*/ 2440525 w 1293018"/>
                <a:gd name="T9" fmla="*/ 3527180 h 2000700"/>
                <a:gd name="T10" fmla="*/ 2193250 w 1293018"/>
                <a:gd name="T11" fmla="*/ 3774329 h 2000700"/>
                <a:gd name="T12" fmla="*/ 247275 w 1293018"/>
                <a:gd name="T13" fmla="*/ 3774329 h 2000700"/>
                <a:gd name="T14" fmla="*/ 0 w 1293018"/>
                <a:gd name="T15" fmla="*/ 3527180 h 2000700"/>
                <a:gd name="T16" fmla="*/ 0 w 1293018"/>
                <a:gd name="T17" fmla="*/ 494643 h 2000700"/>
                <a:gd name="T18" fmla="*/ 247275 w 1293018"/>
                <a:gd name="T19" fmla="*/ 247494 h 2000700"/>
                <a:gd name="T20" fmla="*/ 1429887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a:p>
          </p:txBody>
        </p:sp>
      </p:grpSp>
      <p:grpSp>
        <p:nvGrpSpPr>
          <p:cNvPr id="18" name="组合 17"/>
          <p:cNvGrpSpPr/>
          <p:nvPr/>
        </p:nvGrpSpPr>
        <p:grpSpPr bwMode="auto">
          <a:xfrm>
            <a:off x="6053647" y="1690460"/>
            <a:ext cx="1330426" cy="2814363"/>
            <a:chOff x="0" y="0"/>
            <a:chExt cx="1774825" cy="3754438"/>
          </a:xfrm>
          <a:solidFill>
            <a:srgbClr val="5B9BD5"/>
          </a:solidFill>
        </p:grpSpPr>
        <p:sp>
          <p:nvSpPr>
            <p:cNvPr id="19" name="椭圆 18"/>
            <p:cNvSpPr>
              <a:spLocks noChangeArrowheads="1"/>
            </p:cNvSpPr>
            <p:nvPr/>
          </p:nvSpPr>
          <p:spPr bwMode="auto">
            <a:xfrm>
              <a:off x="1006475" y="750888"/>
              <a:ext cx="179387"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20" name="椭圆形标注 19"/>
            <p:cNvSpPr>
              <a:spLocks noChangeArrowheads="1"/>
            </p:cNvSpPr>
            <p:nvPr/>
          </p:nvSpPr>
          <p:spPr bwMode="auto">
            <a:xfrm flipH="1">
              <a:off x="53340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Agency FB" panose="020B0503020202020204" pitchFamily="34" charset="0"/>
                  <a:ea typeface="微软雅黑" panose="020B0503020204020204" pitchFamily="34" charset="-122"/>
                  <a:sym typeface="Times New Roman" panose="02020603050405020304" pitchFamily="18" charset="0"/>
                </a:rPr>
                <a:t>04</a:t>
              </a:r>
              <a:endParaRPr lang="zh-CN" altLang="en-US" sz="1575"/>
            </a:p>
          </p:txBody>
        </p:sp>
        <p:sp>
          <p:nvSpPr>
            <p:cNvPr id="21" name="任意多边形 20"/>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0-#ppt_w/2"/>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ppt_x</p:attrName>
                                        </p:attrNameLst>
                                      </p:cBhvr>
                                      <p:tavLst>
                                        <p:tav tm="0">
                                          <p:val>
                                            <p:strVal val="0-#ppt_w/2"/>
                                          </p:val>
                                        </p:tav>
                                        <p:tav tm="100000">
                                          <p:val>
                                            <p:strVal val="#ppt_x"/>
                                          </p:val>
                                        </p:tav>
                                      </p:tavLst>
                                    </p:anim>
                                    <p:anim calcmode="lin" valueType="num">
                                      <p:cBhvr>
                                        <p:cTn id="28" dur="10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ppt_x</p:attrName>
                                        </p:attrNameLst>
                                      </p:cBhvr>
                                      <p:tavLst>
                                        <p:tav tm="0">
                                          <p:val>
                                            <p:strVal val="0-#ppt_w/2"/>
                                          </p:val>
                                        </p:tav>
                                        <p:tav tm="100000">
                                          <p:val>
                                            <p:strVal val="#ppt_x"/>
                                          </p:val>
                                        </p:tav>
                                      </p:tavLst>
                                    </p:anim>
                                    <p:anim calcmode="lin" valueType="num">
                                      <p:cBhvr>
                                        <p:cTn id="33" dur="10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ppt_x</p:attrName>
                                        </p:attrNameLst>
                                      </p:cBhvr>
                                      <p:tavLst>
                                        <p:tav tm="0">
                                          <p:val>
                                            <p:strVal val="0-#ppt_w/2"/>
                                          </p:val>
                                        </p:tav>
                                        <p:tav tm="100000">
                                          <p:val>
                                            <p:strVal val="#ppt_x"/>
                                          </p:val>
                                        </p:tav>
                                      </p:tavLst>
                                    </p:anim>
                                    <p:anim calcmode="lin" valueType="num">
                                      <p:cBhvr>
                                        <p:cTn id="38" dur="10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1000" fill="hold"/>
                                        <p:tgtEl>
                                          <p:spTgt spid="18"/>
                                        </p:tgtEl>
                                        <p:attrNameLst>
                                          <p:attrName>ppt_x</p:attrName>
                                        </p:attrNameLst>
                                      </p:cBhvr>
                                      <p:tavLst>
                                        <p:tav tm="0">
                                          <p:val>
                                            <p:strVal val="0-#ppt_w/2"/>
                                          </p:val>
                                        </p:tav>
                                        <p:tav tm="100000">
                                          <p:val>
                                            <p:strVal val="#ppt_x"/>
                                          </p:val>
                                        </p:tav>
                                      </p:tavLst>
                                    </p:anim>
                                    <p:anim calcmode="lin" valueType="num">
                                      <p:cBhvr>
                                        <p:cTn id="43"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11"/>
          <p:cNvSpPr/>
          <p:nvPr/>
        </p:nvSpPr>
        <p:spPr bwMode="auto">
          <a:xfrm>
            <a:off x="3740020" y="2202240"/>
            <a:ext cx="1456247" cy="1500317"/>
          </a:xfrm>
          <a:custGeom>
            <a:avLst/>
            <a:gdLst>
              <a:gd name="T0" fmla="*/ 276 w 322"/>
              <a:gd name="T1" fmla="*/ 284 h 332"/>
              <a:gd name="T2" fmla="*/ 162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2" y="332"/>
                </a:cubicBezTo>
                <a:cubicBezTo>
                  <a:pt x="72" y="332"/>
                  <a:pt x="0" y="259"/>
                  <a:pt x="0" y="170"/>
                </a:cubicBezTo>
                <a:cubicBezTo>
                  <a:pt x="0" y="125"/>
                  <a:pt x="18" y="81"/>
                  <a:pt x="47" y="51"/>
                </a:cubicBezTo>
                <a:cubicBezTo>
                  <a:pt x="77"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ED7D31"/>
          </a:solidFill>
          <a:ln>
            <a:noFill/>
          </a:ln>
          <a:effectLst>
            <a:outerShdw blurRad="254000" algn="tl" rotWithShape="0">
              <a:schemeClr val="bg1">
                <a:alpha val="80000"/>
              </a:schemeClr>
            </a:outerShdw>
          </a:effectLst>
        </p:spPr>
        <p:txBody>
          <a:bodyPr vert="horz" wrap="square" lIns="68580" tIns="486000" rIns="68580" bIns="34290" numCol="1" anchor="t" anchorCtr="0" compatLnSpc="1"/>
          <a:lstStyle/>
          <a:p>
            <a:pPr algn="ctr"/>
            <a:r>
              <a:rPr lang="en-US" altLang="zh-CN" sz="5400">
                <a:solidFill>
                  <a:schemeClr val="bg1"/>
                </a:solidFill>
                <a:latin typeface="微软雅黑" panose="020B0503020204020204" pitchFamily="34" charset="-122"/>
                <a:ea typeface="微软雅黑" panose="020B0503020204020204" pitchFamily="34" charset="-122"/>
                <a:cs typeface="UKIJ Qolyazma" pitchFamily="18" charset="0"/>
              </a:rPr>
              <a:t>43</a:t>
            </a:r>
            <a:r>
              <a:rPr lang="en-US" altLang="zh-CN" sz="3000">
                <a:solidFill>
                  <a:schemeClr val="bg1"/>
                </a:solidFill>
                <a:latin typeface="微软雅黑" panose="020B0503020204020204" pitchFamily="34" charset="-122"/>
                <a:ea typeface="微软雅黑" panose="020B0503020204020204" pitchFamily="34" charset="-122"/>
                <a:cs typeface="UKIJ Qolyazma" pitchFamily="18" charset="0"/>
              </a:rPr>
              <a:t>%</a:t>
            </a:r>
            <a:endParaRPr lang="zh-CN" altLang="en-US" sz="300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6" name="Freeform 6"/>
          <p:cNvSpPr/>
          <p:nvPr/>
        </p:nvSpPr>
        <p:spPr bwMode="auto">
          <a:xfrm>
            <a:off x="1514381" y="2202240"/>
            <a:ext cx="1456247" cy="1500317"/>
          </a:xfrm>
          <a:custGeom>
            <a:avLst/>
            <a:gdLst>
              <a:gd name="T0" fmla="*/ 276 w 322"/>
              <a:gd name="T1" fmla="*/ 284 h 332"/>
              <a:gd name="T2" fmla="*/ 161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1" y="332"/>
                </a:cubicBezTo>
                <a:cubicBezTo>
                  <a:pt x="72" y="332"/>
                  <a:pt x="0" y="259"/>
                  <a:pt x="0" y="170"/>
                </a:cubicBezTo>
                <a:cubicBezTo>
                  <a:pt x="0" y="125"/>
                  <a:pt x="18" y="81"/>
                  <a:pt x="47" y="51"/>
                </a:cubicBezTo>
                <a:cubicBezTo>
                  <a:pt x="76"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p:spPr>
        <p:txBody>
          <a:bodyPr vert="horz" wrap="square" lIns="68580" tIns="486000" rIns="68580" bIns="34290" numCol="1" anchor="t" anchorCtr="0" compatLnSpc="1"/>
          <a:lstStyle/>
          <a:p>
            <a:pPr algn="ctr"/>
            <a:r>
              <a:rPr lang="en-US" altLang="zh-CN" sz="5400">
                <a:solidFill>
                  <a:schemeClr val="bg1"/>
                </a:solidFill>
                <a:latin typeface="微软雅黑" panose="020B0503020204020204" pitchFamily="34" charset="-122"/>
                <a:ea typeface="微软雅黑" panose="020B0503020204020204" pitchFamily="34" charset="-122"/>
                <a:cs typeface="UKIJ Qolyazma" pitchFamily="18" charset="0"/>
              </a:rPr>
              <a:t>31</a:t>
            </a:r>
            <a:r>
              <a:rPr lang="en-US" altLang="zh-CN" sz="3000">
                <a:solidFill>
                  <a:schemeClr val="bg1"/>
                </a:solidFill>
                <a:latin typeface="微软雅黑" panose="020B0503020204020204" pitchFamily="34" charset="-122"/>
                <a:ea typeface="微软雅黑" panose="020B0503020204020204" pitchFamily="34" charset="-122"/>
                <a:cs typeface="UKIJ Qolyazma" pitchFamily="18" charset="0"/>
              </a:rPr>
              <a:t>%</a:t>
            </a:r>
            <a:endParaRPr lang="zh-CN" altLang="en-US" sz="300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7" name="Freeform 16"/>
          <p:cNvSpPr/>
          <p:nvPr/>
        </p:nvSpPr>
        <p:spPr bwMode="auto">
          <a:xfrm>
            <a:off x="5965657" y="2202240"/>
            <a:ext cx="1458162" cy="1500317"/>
          </a:xfrm>
          <a:custGeom>
            <a:avLst/>
            <a:gdLst>
              <a:gd name="T0" fmla="*/ 276 w 322"/>
              <a:gd name="T1" fmla="*/ 284 h 332"/>
              <a:gd name="T2" fmla="*/ 162 w 322"/>
              <a:gd name="T3" fmla="*/ 332 h 332"/>
              <a:gd name="T4" fmla="*/ 0 w 322"/>
              <a:gd name="T5" fmla="*/ 170 h 332"/>
              <a:gd name="T6" fmla="*/ 48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7" y="332"/>
                  <a:pt x="162" y="332"/>
                </a:cubicBezTo>
                <a:cubicBezTo>
                  <a:pt x="72" y="332"/>
                  <a:pt x="0" y="259"/>
                  <a:pt x="0" y="170"/>
                </a:cubicBezTo>
                <a:cubicBezTo>
                  <a:pt x="0" y="125"/>
                  <a:pt x="18" y="81"/>
                  <a:pt x="48" y="51"/>
                </a:cubicBezTo>
                <a:cubicBezTo>
                  <a:pt x="77" y="22"/>
                  <a:pt x="118"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p:spPr>
        <p:txBody>
          <a:bodyPr vert="horz" wrap="square" lIns="68580" tIns="486000" rIns="68580" bIns="34290" numCol="1" anchor="t" anchorCtr="0" compatLnSpc="1"/>
          <a:lstStyle/>
          <a:p>
            <a:pPr algn="ctr"/>
            <a:r>
              <a:rPr lang="en-US" altLang="zh-CN" sz="5400" dirty="0">
                <a:solidFill>
                  <a:schemeClr val="bg1"/>
                </a:solidFill>
                <a:latin typeface="微软雅黑" panose="020B0503020204020204" pitchFamily="34" charset="-122"/>
                <a:ea typeface="微软雅黑" panose="020B0503020204020204" pitchFamily="34" charset="-122"/>
                <a:cs typeface="UKIJ Qolyazma" pitchFamily="18" charset="0"/>
              </a:rPr>
              <a:t>82</a:t>
            </a:r>
            <a:r>
              <a:rPr lang="en-US" altLang="zh-CN" sz="3000" dirty="0">
                <a:solidFill>
                  <a:schemeClr val="bg1"/>
                </a:solidFill>
                <a:latin typeface="微软雅黑" panose="020B0503020204020204" pitchFamily="34" charset="-122"/>
                <a:ea typeface="微软雅黑" panose="020B0503020204020204" pitchFamily="34" charset="-122"/>
                <a:cs typeface="UKIJ Qolyazma" pitchFamily="18" charset="0"/>
              </a:rPr>
              <a:t>%</a:t>
            </a:r>
            <a:endPar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8" name="TextBox 31"/>
          <p:cNvSpPr txBox="1"/>
          <p:nvPr/>
        </p:nvSpPr>
        <p:spPr>
          <a:xfrm>
            <a:off x="1515454" y="3714407"/>
            <a:ext cx="1531188" cy="923330"/>
          </a:xfrm>
          <a:prstGeom prst="rect">
            <a:avLst/>
          </a:prstGeom>
          <a:noFill/>
        </p:spPr>
        <p:txBody>
          <a:bodyPr wrap="none" rtlCol="0" anchor="t">
            <a:spAutoFit/>
          </a:bodyPr>
          <a:lstStyle/>
          <a:p>
            <a:pPr algn="ctr">
              <a:lnSpc>
                <a:spcPct val="150000"/>
              </a:lnSpc>
            </a:pPr>
            <a:endParaRPr lang="en-US" altLang="zh-CN" sz="4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单击添加文本单击添加</a:t>
            </a:r>
            <a:endParaRPr lang="en-US" altLang="zh-CN" sz="10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文本单击添加文本单击</a:t>
            </a:r>
            <a:endParaRPr lang="en-US" altLang="zh-CN" sz="10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添加文本单击添加文本</a:t>
            </a:r>
            <a:endParaRPr lang="zh-CN" altLang="en-US" sz="1050">
              <a:latin typeface="微软雅黑" panose="020B0503020204020204" pitchFamily="34" charset="-122"/>
              <a:ea typeface="微软雅黑" panose="020B0503020204020204" pitchFamily="34" charset="-122"/>
              <a:cs typeface="华文黑体" pitchFamily="2" charset="-122"/>
            </a:endParaRPr>
          </a:p>
        </p:txBody>
      </p:sp>
      <p:sp>
        <p:nvSpPr>
          <p:cNvPr id="9" name="TextBox 32"/>
          <p:cNvSpPr txBox="1"/>
          <p:nvPr/>
        </p:nvSpPr>
        <p:spPr>
          <a:xfrm>
            <a:off x="3672908" y="3714407"/>
            <a:ext cx="1531188" cy="923330"/>
          </a:xfrm>
          <a:prstGeom prst="rect">
            <a:avLst/>
          </a:prstGeom>
          <a:noFill/>
        </p:spPr>
        <p:txBody>
          <a:bodyPr wrap="none" rtlCol="0" anchor="t">
            <a:spAutoFit/>
          </a:bodyPr>
          <a:lstStyle/>
          <a:p>
            <a:pPr algn="ctr">
              <a:lnSpc>
                <a:spcPct val="150000"/>
              </a:lnSpc>
            </a:pPr>
            <a:endParaRPr lang="en-US" altLang="zh-CN" sz="4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单击添加文本单击添加</a:t>
            </a:r>
            <a:endParaRPr lang="en-US" altLang="zh-CN" sz="10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文本单击添加文本单击</a:t>
            </a:r>
            <a:endParaRPr lang="en-US" altLang="zh-CN" sz="10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添加文本单击添加文本</a:t>
            </a:r>
            <a:endParaRPr lang="zh-CN" altLang="en-US" sz="1050">
              <a:latin typeface="微软雅黑" panose="020B0503020204020204" pitchFamily="34" charset="-122"/>
              <a:ea typeface="微软雅黑" panose="020B0503020204020204" pitchFamily="34" charset="-122"/>
              <a:cs typeface="华文黑体" pitchFamily="2" charset="-122"/>
            </a:endParaRPr>
          </a:p>
        </p:txBody>
      </p:sp>
      <p:sp>
        <p:nvSpPr>
          <p:cNvPr id="10" name="TextBox 33"/>
          <p:cNvSpPr txBox="1"/>
          <p:nvPr/>
        </p:nvSpPr>
        <p:spPr>
          <a:xfrm>
            <a:off x="5941160" y="3714407"/>
            <a:ext cx="1531188" cy="923330"/>
          </a:xfrm>
          <a:prstGeom prst="rect">
            <a:avLst/>
          </a:prstGeom>
          <a:noFill/>
        </p:spPr>
        <p:txBody>
          <a:bodyPr wrap="none" rtlCol="0" anchor="t">
            <a:spAutoFit/>
          </a:bodyPr>
          <a:lstStyle/>
          <a:p>
            <a:pPr algn="ctr">
              <a:lnSpc>
                <a:spcPct val="150000"/>
              </a:lnSpc>
            </a:pPr>
            <a:endParaRPr lang="en-US" altLang="zh-CN" sz="4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单击添加文本单击添加</a:t>
            </a:r>
            <a:endParaRPr lang="en-US" altLang="zh-CN" sz="10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文本单击添加文本单击</a:t>
            </a:r>
            <a:endParaRPr lang="en-US" altLang="zh-CN" sz="1050">
              <a:latin typeface="微软雅黑" panose="020B0503020204020204" pitchFamily="34" charset="-122"/>
              <a:ea typeface="微软雅黑" panose="020B0503020204020204" pitchFamily="34" charset="-122"/>
              <a:cs typeface="华文黑体"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华文黑体" pitchFamily="2" charset="-122"/>
              </a:rPr>
              <a:t>添加文本单击添加文本</a:t>
            </a:r>
            <a:endParaRPr lang="zh-CN" altLang="en-US" sz="1050">
              <a:latin typeface="微软雅黑" panose="020B0503020204020204" pitchFamily="34" charset="-122"/>
              <a:ea typeface="微软雅黑" panose="020B0503020204020204" pitchFamily="34" charset="-122"/>
              <a:cs typeface="华文黑体" pitchFamily="2" charset="-122"/>
            </a:endParaRPr>
          </a:p>
        </p:txBody>
      </p:sp>
      <p:sp>
        <p:nvSpPr>
          <p:cNvPr id="11" name="TextBox 34"/>
          <p:cNvSpPr txBox="1"/>
          <p:nvPr/>
        </p:nvSpPr>
        <p:spPr>
          <a:xfrm>
            <a:off x="1803997" y="1715356"/>
            <a:ext cx="954107" cy="323165"/>
          </a:xfrm>
          <a:prstGeom prst="rect">
            <a:avLst/>
          </a:prstGeom>
          <a:noFill/>
        </p:spPr>
        <p:txBody>
          <a:bodyPr wrap="none" rtlCol="0">
            <a:spAutoFit/>
          </a:bodyPr>
          <a:lstStyle/>
          <a:p>
            <a:pPr algn="ctr"/>
            <a:r>
              <a:rPr lang="zh-CN" altLang="en-US" sz="1500">
                <a:latin typeface="微软雅黑" panose="020B0503020204020204" pitchFamily="34" charset="-122"/>
                <a:ea typeface="微软雅黑" panose="020B0503020204020204" pitchFamily="34" charset="-122"/>
                <a:cs typeface="华文黑体" pitchFamily="2" charset="-122"/>
              </a:rPr>
              <a:t>添加标题</a:t>
            </a:r>
            <a:endParaRPr lang="zh-CN" altLang="en-US" sz="1050">
              <a:latin typeface="微软雅黑" panose="020B0503020204020204" pitchFamily="34" charset="-122"/>
              <a:ea typeface="微软雅黑" panose="020B0503020204020204" pitchFamily="34" charset="-122"/>
              <a:cs typeface="华文黑体" pitchFamily="2" charset="-122"/>
            </a:endParaRPr>
          </a:p>
        </p:txBody>
      </p:sp>
      <p:sp>
        <p:nvSpPr>
          <p:cNvPr id="12" name="TextBox 35"/>
          <p:cNvSpPr txBox="1"/>
          <p:nvPr/>
        </p:nvSpPr>
        <p:spPr>
          <a:xfrm>
            <a:off x="4139665" y="1715356"/>
            <a:ext cx="954107" cy="323165"/>
          </a:xfrm>
          <a:prstGeom prst="rect">
            <a:avLst/>
          </a:prstGeom>
          <a:noFill/>
        </p:spPr>
        <p:txBody>
          <a:bodyPr wrap="none" rtlCol="0">
            <a:spAutoFit/>
          </a:bodyPr>
          <a:lstStyle/>
          <a:p>
            <a:pPr algn="ctr"/>
            <a:r>
              <a:rPr lang="zh-CN" altLang="en-US" sz="1500">
                <a:latin typeface="微软雅黑" panose="020B0503020204020204" pitchFamily="34" charset="-122"/>
                <a:ea typeface="微软雅黑" panose="020B0503020204020204" pitchFamily="34" charset="-122"/>
                <a:cs typeface="华文黑体" pitchFamily="2" charset="-122"/>
              </a:rPr>
              <a:t>添加标题</a:t>
            </a:r>
            <a:endParaRPr lang="zh-CN" altLang="en-US" sz="1050">
              <a:latin typeface="微软雅黑" panose="020B0503020204020204" pitchFamily="34" charset="-122"/>
              <a:ea typeface="微软雅黑" panose="020B0503020204020204" pitchFamily="34" charset="-122"/>
              <a:cs typeface="华文黑体" pitchFamily="2" charset="-122"/>
            </a:endParaRPr>
          </a:p>
        </p:txBody>
      </p:sp>
      <p:sp>
        <p:nvSpPr>
          <p:cNvPr id="13" name="TextBox 36"/>
          <p:cNvSpPr txBox="1"/>
          <p:nvPr/>
        </p:nvSpPr>
        <p:spPr>
          <a:xfrm>
            <a:off x="6390310" y="1715356"/>
            <a:ext cx="954107" cy="323165"/>
          </a:xfrm>
          <a:prstGeom prst="rect">
            <a:avLst/>
          </a:prstGeom>
          <a:noFill/>
        </p:spPr>
        <p:txBody>
          <a:bodyPr wrap="none" rtlCol="0">
            <a:spAutoFit/>
          </a:bodyPr>
          <a:lstStyle/>
          <a:p>
            <a:pPr algn="ctr"/>
            <a:r>
              <a:rPr lang="zh-CN" altLang="en-US" sz="1500">
                <a:latin typeface="微软雅黑" panose="020B0503020204020204" pitchFamily="34" charset="-122"/>
                <a:ea typeface="微软雅黑" panose="020B0503020204020204" pitchFamily="34" charset="-122"/>
                <a:cs typeface="华文黑体" pitchFamily="2" charset="-122"/>
              </a:rPr>
              <a:t>添加标题</a:t>
            </a:r>
            <a:endParaRPr lang="zh-CN" altLang="en-US" sz="1050">
              <a:latin typeface="微软雅黑" panose="020B0503020204020204" pitchFamily="34" charset="-122"/>
              <a:ea typeface="微软雅黑" panose="020B0503020204020204" pitchFamily="3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37"/>
          <p:cNvSpPr/>
          <p:nvPr/>
        </p:nvSpPr>
        <p:spPr>
          <a:xfrm>
            <a:off x="642910" y="4214824"/>
            <a:ext cx="7772400" cy="553998"/>
          </a:xfrm>
          <a:prstGeom prst="rect">
            <a:avLst/>
          </a:prstGeom>
        </p:spPr>
        <p:txBody>
          <a:bodyPr wrap="square">
            <a:spAutoFit/>
          </a:bodyPr>
          <a:lstStyle/>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此处添加详细文本描述，建议与标题相关并符合整体语言风格，语言描述尽量简洁生动。尽量将每页幻灯片的字数控制在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字以内，据统计每页幻灯片的最好控制在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5</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分钟之内。此处添加详细文本描述，建议与标题相关并符合整体语言风格，语言描述尽量简洁生动。尽量将每页幻灯片的字数控制在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字以内，据统计每页幻灯片的最好控制在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5</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rPr>
              <a:t>分钟之内。</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Light" pitchFamily="34" charset="0"/>
            </a:endParaRPr>
          </a:p>
        </p:txBody>
      </p:sp>
      <p:grpSp>
        <p:nvGrpSpPr>
          <p:cNvPr id="6" name="Group 48"/>
          <p:cNvGrpSpPr/>
          <p:nvPr/>
        </p:nvGrpSpPr>
        <p:grpSpPr>
          <a:xfrm>
            <a:off x="6250796" y="1357304"/>
            <a:ext cx="1821669" cy="1163187"/>
            <a:chOff x="6250794" y="1357304"/>
            <a:chExt cx="1821669" cy="1163187"/>
          </a:xfrm>
        </p:grpSpPr>
        <p:sp>
          <p:nvSpPr>
            <p:cNvPr id="7" name="Bent Arrow 21"/>
            <p:cNvSpPr/>
            <p:nvPr/>
          </p:nvSpPr>
          <p:spPr>
            <a:xfrm>
              <a:off x="6250794" y="1357304"/>
              <a:ext cx="1821669" cy="1163187"/>
            </a:xfrm>
            <a:prstGeom prst="bentArrow">
              <a:avLst/>
            </a:prstGeom>
            <a:solidFill>
              <a:srgbClr val="5B9BD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Rectangle 17"/>
            <p:cNvSpPr/>
            <p:nvPr/>
          </p:nvSpPr>
          <p:spPr>
            <a:xfrm>
              <a:off x="6715140" y="2214560"/>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nvGrpSpPr>
            <p:cNvPr id="9" name="Group 30"/>
            <p:cNvGrpSpPr/>
            <p:nvPr/>
          </p:nvGrpSpPr>
          <p:grpSpPr>
            <a:xfrm>
              <a:off x="7000892" y="1857370"/>
              <a:ext cx="366676" cy="320373"/>
              <a:chOff x="4800505" y="2786674"/>
              <a:chExt cx="366676" cy="320373"/>
            </a:xfrm>
            <a:solidFill>
              <a:schemeClr val="accent5"/>
            </a:solidFill>
          </p:grpSpPr>
          <p:sp>
            <p:nvSpPr>
              <p:cNvPr id="10" name="AutoShape 43"/>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 name="AutoShape 44"/>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2" name="AutoShape 45"/>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grpSp>
        <p:nvGrpSpPr>
          <p:cNvPr id="13" name="Group 36"/>
          <p:cNvGrpSpPr/>
          <p:nvPr/>
        </p:nvGrpSpPr>
        <p:grpSpPr>
          <a:xfrm>
            <a:off x="785789" y="2520492"/>
            <a:ext cx="1821669" cy="1256952"/>
            <a:chOff x="785787" y="2520491"/>
            <a:chExt cx="1821669" cy="1256952"/>
          </a:xfrm>
        </p:grpSpPr>
        <p:sp>
          <p:nvSpPr>
            <p:cNvPr id="14" name="Bent Arrow 18"/>
            <p:cNvSpPr/>
            <p:nvPr/>
          </p:nvSpPr>
          <p:spPr>
            <a:xfrm>
              <a:off x="785787" y="2520491"/>
              <a:ext cx="1821669" cy="1163187"/>
            </a:xfrm>
            <a:prstGeom prst="bentArrow">
              <a:avLst/>
            </a:prstGeom>
            <a:solidFill>
              <a:srgbClr val="ED7D31"/>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Rectangle 14"/>
            <p:cNvSpPr/>
            <p:nvPr/>
          </p:nvSpPr>
          <p:spPr>
            <a:xfrm>
              <a:off x="1142976" y="3500444"/>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6" name="AutoShape 112"/>
            <p:cNvSpPr/>
            <p:nvPr/>
          </p:nvSpPr>
          <p:spPr bwMode="auto">
            <a:xfrm>
              <a:off x="1500166" y="3071816"/>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ED7D3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nvGrpSpPr>
          <p:cNvPr id="17" name="Group 47"/>
          <p:cNvGrpSpPr/>
          <p:nvPr/>
        </p:nvGrpSpPr>
        <p:grpSpPr>
          <a:xfrm>
            <a:off x="4429126" y="1809656"/>
            <a:ext cx="1821669" cy="1181971"/>
            <a:chOff x="4429124" y="1809654"/>
            <a:chExt cx="1821669" cy="1181971"/>
          </a:xfrm>
        </p:grpSpPr>
        <p:sp>
          <p:nvSpPr>
            <p:cNvPr id="18" name="Bent Arrow 20"/>
            <p:cNvSpPr/>
            <p:nvPr/>
          </p:nvSpPr>
          <p:spPr>
            <a:xfrm>
              <a:off x="4429124" y="1809654"/>
              <a:ext cx="1821669" cy="1163187"/>
            </a:xfrm>
            <a:prstGeom prst="bentArrow">
              <a:avLst/>
            </a:prstGeom>
            <a:solidFill>
              <a:srgbClr val="ED7D31"/>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16"/>
            <p:cNvSpPr/>
            <p:nvPr/>
          </p:nvSpPr>
          <p:spPr>
            <a:xfrm>
              <a:off x="4857752" y="2714626"/>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nvGrpSpPr>
            <p:cNvPr id="20" name="Group 29"/>
            <p:cNvGrpSpPr/>
            <p:nvPr/>
          </p:nvGrpSpPr>
          <p:grpSpPr>
            <a:xfrm>
              <a:off x="5214942" y="2285998"/>
              <a:ext cx="251543" cy="366676"/>
              <a:chOff x="2612963" y="2767277"/>
              <a:chExt cx="251543" cy="366676"/>
            </a:xfrm>
            <a:solidFill>
              <a:schemeClr val="accent4"/>
            </a:solidFill>
          </p:grpSpPr>
          <p:sp>
            <p:nvSpPr>
              <p:cNvPr id="21" name="AutoShape 113"/>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2" name="AutoShape 114"/>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ED7D3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grpSp>
        <p:nvGrpSpPr>
          <p:cNvPr id="23" name="Group 46"/>
          <p:cNvGrpSpPr/>
          <p:nvPr/>
        </p:nvGrpSpPr>
        <p:grpSpPr>
          <a:xfrm>
            <a:off x="2607457" y="1428743"/>
            <a:ext cx="1821669" cy="1920073"/>
            <a:chOff x="2607455" y="1428742"/>
            <a:chExt cx="1821669" cy="1920073"/>
          </a:xfrm>
        </p:grpSpPr>
        <p:sp>
          <p:nvSpPr>
            <p:cNvPr id="24" name="Bent Arrow 19"/>
            <p:cNvSpPr/>
            <p:nvPr/>
          </p:nvSpPr>
          <p:spPr>
            <a:xfrm>
              <a:off x="2607455" y="2132762"/>
              <a:ext cx="1821669" cy="1163187"/>
            </a:xfrm>
            <a:prstGeom prst="bentArrow">
              <a:avLst/>
            </a:prstGeom>
            <a:solidFill>
              <a:srgbClr val="5B9BD5"/>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Rectangle 15"/>
            <p:cNvSpPr/>
            <p:nvPr/>
          </p:nvSpPr>
          <p:spPr>
            <a:xfrm>
              <a:off x="3000364" y="3071816"/>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26" name="AutoShape 29"/>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27" name="Group 39"/>
            <p:cNvGrpSpPr/>
            <p:nvPr/>
          </p:nvGrpSpPr>
          <p:grpSpPr>
            <a:xfrm>
              <a:off x="3291608" y="1428742"/>
              <a:ext cx="423296" cy="764990"/>
              <a:chOff x="3386647" y="802411"/>
              <a:chExt cx="172336" cy="311450"/>
            </a:xfrm>
            <a:solidFill>
              <a:schemeClr val="accent1"/>
            </a:solidFill>
          </p:grpSpPr>
          <p:sp>
            <p:nvSpPr>
              <p:cNvPr id="28" name="Freeform 71"/>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5B9BD5"/>
              </a:solid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73"/>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5B9BD5"/>
              </a:solid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74"/>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bg1"/>
              </a:solid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Line 75"/>
              <p:cNvSpPr>
                <a:spLocks noChangeShapeType="1"/>
              </p:cNvSpPr>
              <p:nvPr/>
            </p:nvSpPr>
            <p:spPr bwMode="auto">
              <a:xfrm>
                <a:off x="3534067" y="924914"/>
                <a:ext cx="2077" cy="2077"/>
              </a:xfrm>
              <a:prstGeom prst="line">
                <a:avLst/>
              </a:prstGeom>
              <a:grp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lide(fromLeft)">
                                      <p:cBhvr>
                                        <p:cTn id="20" dur="500"/>
                                        <p:tgtEl>
                                          <p:spTgt spid="13"/>
                                        </p:tgtEl>
                                      </p:cBhvr>
                                    </p:animEffect>
                                  </p:childTnLst>
                                </p:cTn>
                              </p:par>
                            </p:childTnLst>
                          </p:cTn>
                        </p:par>
                        <p:par>
                          <p:cTn id="21" fill="hold">
                            <p:stCondLst>
                              <p:cond delay="1000"/>
                            </p:stCondLst>
                            <p:childTnLst>
                              <p:par>
                                <p:cTn id="22" presetID="12" presetClass="entr" presetSubtype="8"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lide(fromLeft)">
                                      <p:cBhvr>
                                        <p:cTn id="24" dur="500"/>
                                        <p:tgtEl>
                                          <p:spTgt spid="23"/>
                                        </p:tgtEl>
                                      </p:cBhvr>
                                    </p:animEffect>
                                  </p:childTnLst>
                                </p:cTn>
                              </p:par>
                            </p:childTnLst>
                          </p:cTn>
                        </p:par>
                        <p:par>
                          <p:cTn id="25" fill="hold">
                            <p:stCondLst>
                              <p:cond delay="1500"/>
                            </p:stCondLst>
                            <p:childTnLst>
                              <p:par>
                                <p:cTn id="26" presetID="1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Left)">
                                      <p:cBhvr>
                                        <p:cTn id="28" dur="500"/>
                                        <p:tgtEl>
                                          <p:spTgt spid="17"/>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lide(fromLeft)">
                                      <p:cBhvr>
                                        <p:cTn id="32" dur="500"/>
                                        <p:tgtEl>
                                          <p:spTgt spid="6"/>
                                        </p:tgtEl>
                                      </p:cBhvr>
                                    </p:animEffect>
                                  </p:childTnLst>
                                </p:cTn>
                              </p:par>
                            </p:childTnLst>
                          </p:cTn>
                        </p:par>
                        <p:par>
                          <p:cTn id="33" fill="hold">
                            <p:stCondLst>
                              <p:cond delay="2500"/>
                            </p:stCondLst>
                            <p:childTnLst>
                              <p:par>
                                <p:cTn id="34" presetID="1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60" y="2395796"/>
            <a:ext cx="870751" cy="78483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研究目标</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成果形式</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应用前景</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研究成果与应用</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1"/>
            <p:cNvSpPr>
              <a:spLocks noEditPoints="1"/>
            </p:cNvSpPr>
            <p:nvPr/>
          </p:nvSpPr>
          <p:spPr bwMode="auto">
            <a:xfrm>
              <a:off x="3140488" y="2278095"/>
              <a:ext cx="462264" cy="58731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89362"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669084"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48806"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51013"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cxnSp>
        <p:nvCxnSpPr>
          <p:cNvPr id="9" name="Straight Connector 32"/>
          <p:cNvCxnSpPr/>
          <p:nvPr/>
        </p:nvCxnSpPr>
        <p:spPr>
          <a:xfrm>
            <a:off x="786939" y="4523226"/>
            <a:ext cx="1177384" cy="0"/>
          </a:xfrm>
          <a:prstGeom prst="line">
            <a:avLst/>
          </a:prstGeom>
          <a:ln w="19050">
            <a:solidFill>
              <a:srgbClr val="ED7D3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a:off x="2851062" y="4523226"/>
            <a:ext cx="1177384" cy="0"/>
          </a:xfrm>
          <a:prstGeom prst="line">
            <a:avLst/>
          </a:prstGeom>
          <a:ln w="19050">
            <a:solidFill>
              <a:srgbClr val="5B9BD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32"/>
          <p:cNvCxnSpPr/>
          <p:nvPr/>
        </p:nvCxnSpPr>
        <p:spPr>
          <a:xfrm>
            <a:off x="4975698" y="4523226"/>
            <a:ext cx="1177384" cy="0"/>
          </a:xfrm>
          <a:prstGeom prst="line">
            <a:avLst/>
          </a:prstGeom>
          <a:ln w="19050">
            <a:solidFill>
              <a:srgbClr val="ED7D3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32"/>
          <p:cNvCxnSpPr/>
          <p:nvPr/>
        </p:nvCxnSpPr>
        <p:spPr>
          <a:xfrm>
            <a:off x="7039821" y="4523226"/>
            <a:ext cx="1177384" cy="0"/>
          </a:xfrm>
          <a:prstGeom prst="line">
            <a:avLst/>
          </a:prstGeom>
          <a:ln w="19050">
            <a:solidFill>
              <a:srgbClr val="5B9BD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cstate="screen"/>
          <a:srcRect/>
          <a:stretch>
            <a:fillRect/>
          </a:stretch>
        </p:blipFill>
        <p:spPr>
          <a:xfrm>
            <a:off x="589362" y="1823404"/>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4" name="图片 13"/>
          <p:cNvPicPr>
            <a:picLocks noChangeAspect="1"/>
          </p:cNvPicPr>
          <p:nvPr/>
        </p:nvPicPr>
        <p:blipFill>
          <a:blip r:embed="rId2" cstate="screen"/>
          <a:srcRect/>
          <a:stretch>
            <a:fillRect/>
          </a:stretch>
        </p:blipFill>
        <p:spPr>
          <a:xfrm>
            <a:off x="2669084" y="1823404"/>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5" name="图片 14"/>
          <p:cNvPicPr>
            <a:picLocks noChangeAspect="1"/>
          </p:cNvPicPr>
          <p:nvPr/>
        </p:nvPicPr>
        <p:blipFill>
          <a:blip r:embed="rId3" cstate="screen"/>
          <a:srcRect/>
          <a:stretch>
            <a:fillRect/>
          </a:stretch>
        </p:blipFill>
        <p:spPr>
          <a:xfrm>
            <a:off x="4732931" y="1824727"/>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6" name="图片 15"/>
          <p:cNvPicPr>
            <a:picLocks noChangeAspect="1"/>
          </p:cNvPicPr>
          <p:nvPr/>
        </p:nvPicPr>
        <p:blipFill>
          <a:blip r:embed="rId4" cstate="screen"/>
          <a:srcRect/>
          <a:stretch>
            <a:fillRect/>
          </a:stretch>
        </p:blipFill>
        <p:spPr>
          <a:xfrm>
            <a:off x="6860281" y="1824727"/>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5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5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5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2"/>
          <p:cNvSpPr/>
          <p:nvPr/>
        </p:nvSpPr>
        <p:spPr bwMode="auto">
          <a:xfrm>
            <a:off x="1602950" y="1546448"/>
            <a:ext cx="2433560" cy="55454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6" name="Freeform 42"/>
          <p:cNvSpPr/>
          <p:nvPr/>
        </p:nvSpPr>
        <p:spPr bwMode="auto">
          <a:xfrm flipH="1">
            <a:off x="4864755" y="1546448"/>
            <a:ext cx="2433561" cy="55454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7" name="Freeform 42"/>
          <p:cNvSpPr/>
          <p:nvPr/>
        </p:nvSpPr>
        <p:spPr bwMode="auto">
          <a:xfrm flipV="1">
            <a:off x="1602950" y="4044267"/>
            <a:ext cx="2433560" cy="55216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8" name="Freeform 42"/>
          <p:cNvSpPr/>
          <p:nvPr/>
        </p:nvSpPr>
        <p:spPr bwMode="auto">
          <a:xfrm flipH="1" flipV="1">
            <a:off x="4864755" y="4044267"/>
            <a:ext cx="2433561" cy="55216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9" name="矩形 32"/>
          <p:cNvSpPr>
            <a:spLocks noChangeArrowheads="1"/>
          </p:cNvSpPr>
          <p:nvPr/>
        </p:nvSpPr>
        <p:spPr bwMode="auto">
          <a:xfrm>
            <a:off x="26193" y="2694801"/>
            <a:ext cx="9142810" cy="861564"/>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0" name="TextBox 33"/>
          <p:cNvSpPr>
            <a:spLocks noChangeArrowheads="1"/>
          </p:cNvSpPr>
          <p:nvPr/>
        </p:nvSpPr>
        <p:spPr bwMode="auto">
          <a:xfrm>
            <a:off x="3320763" y="2818289"/>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chemeClr val="bg1"/>
                </a:solidFill>
                <a:latin typeface="微软雅黑" panose="020B0503020204020204" pitchFamily="34" charset="-122"/>
                <a:ea typeface="微软雅黑" panose="020B0503020204020204" pitchFamily="34" charset="-122"/>
              </a:rPr>
              <a:t>添加标题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11" name="组合 34"/>
          <p:cNvGrpSpPr/>
          <p:nvPr/>
        </p:nvGrpSpPr>
        <p:grpSpPr bwMode="auto">
          <a:xfrm>
            <a:off x="1182878" y="2047438"/>
            <a:ext cx="865134" cy="866324"/>
            <a:chOff x="0" y="0"/>
            <a:chExt cx="1154113" cy="1155699"/>
          </a:xfrm>
        </p:grpSpPr>
        <p:sp>
          <p:nvSpPr>
            <p:cNvPr id="12" name="Oval 30"/>
            <p:cNvSpPr>
              <a:spLocks noChangeArrowheads="1"/>
            </p:cNvSpPr>
            <p:nvPr/>
          </p:nvSpPr>
          <p:spPr bwMode="auto">
            <a:xfrm>
              <a:off x="0" y="0"/>
              <a:ext cx="1154113" cy="1155699"/>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3" name="Freeform 34"/>
            <p:cNvSpPr>
              <a:spLocks noEditPoints="1" noChangeArrowheads="1"/>
            </p:cNvSpPr>
            <p:nvPr/>
          </p:nvSpPr>
          <p:spPr bwMode="auto">
            <a:xfrm>
              <a:off x="266700" y="128587"/>
              <a:ext cx="638175" cy="868362"/>
            </a:xfrm>
            <a:custGeom>
              <a:avLst/>
              <a:gdLst>
                <a:gd name="T0" fmla="*/ 2147483647 w 709"/>
                <a:gd name="T1" fmla="*/ 2147483647 h 965"/>
                <a:gd name="T2" fmla="*/ 2147483647 w 709"/>
                <a:gd name="T3" fmla="*/ 2147483647 h 965"/>
                <a:gd name="T4" fmla="*/ 2147483647 w 709"/>
                <a:gd name="T5" fmla="*/ 2147483647 h 965"/>
                <a:gd name="T6" fmla="*/ 2147483647 w 709"/>
                <a:gd name="T7" fmla="*/ 2147483647 h 965"/>
                <a:gd name="T8" fmla="*/ 2147483647 w 709"/>
                <a:gd name="T9" fmla="*/ 2147483647 h 965"/>
                <a:gd name="T10" fmla="*/ 2147483647 w 709"/>
                <a:gd name="T11" fmla="*/ 2147483647 h 965"/>
                <a:gd name="T12" fmla="*/ 2147483647 w 709"/>
                <a:gd name="T13" fmla="*/ 2147483647 h 965"/>
                <a:gd name="T14" fmla="*/ 2147483647 w 709"/>
                <a:gd name="T15" fmla="*/ 2147483647 h 965"/>
                <a:gd name="T16" fmla="*/ 2147483647 w 709"/>
                <a:gd name="T17" fmla="*/ 2147483647 h 965"/>
                <a:gd name="T18" fmla="*/ 2147483647 w 709"/>
                <a:gd name="T19" fmla="*/ 2147483647 h 965"/>
                <a:gd name="T20" fmla="*/ 2147483647 w 709"/>
                <a:gd name="T21" fmla="*/ 2147483647 h 965"/>
                <a:gd name="T22" fmla="*/ 2147483647 w 709"/>
                <a:gd name="T23" fmla="*/ 2147483647 h 965"/>
                <a:gd name="T24" fmla="*/ 2147483647 w 709"/>
                <a:gd name="T25" fmla="*/ 2147483647 h 965"/>
                <a:gd name="T26" fmla="*/ 2147483647 w 709"/>
                <a:gd name="T27" fmla="*/ 2147483647 h 965"/>
                <a:gd name="T28" fmla="*/ 2147483647 w 709"/>
                <a:gd name="T29" fmla="*/ 2147483647 h 965"/>
                <a:gd name="T30" fmla="*/ 2147483647 w 709"/>
                <a:gd name="T31" fmla="*/ 2147483647 h 965"/>
                <a:gd name="T32" fmla="*/ 2147483647 w 709"/>
                <a:gd name="T33" fmla="*/ 2147483647 h 965"/>
                <a:gd name="T34" fmla="*/ 2147483647 w 709"/>
                <a:gd name="T35" fmla="*/ 2147483647 h 965"/>
                <a:gd name="T36" fmla="*/ 2147483647 w 709"/>
                <a:gd name="T37" fmla="*/ 2147483647 h 965"/>
                <a:gd name="T38" fmla="*/ 2147483647 w 709"/>
                <a:gd name="T39" fmla="*/ 2147483647 h 965"/>
                <a:gd name="T40" fmla="*/ 2147483647 w 709"/>
                <a:gd name="T41" fmla="*/ 2147483647 h 965"/>
                <a:gd name="T42" fmla="*/ 2147483647 w 709"/>
                <a:gd name="T43" fmla="*/ 2147483647 h 965"/>
                <a:gd name="T44" fmla="*/ 2147483647 w 709"/>
                <a:gd name="T45" fmla="*/ 2147483647 h 965"/>
                <a:gd name="T46" fmla="*/ 2147483647 w 709"/>
                <a:gd name="T47" fmla="*/ 2147483647 h 965"/>
                <a:gd name="T48" fmla="*/ 2147483647 w 709"/>
                <a:gd name="T49" fmla="*/ 2147483647 h 965"/>
                <a:gd name="T50" fmla="*/ 2147483647 w 709"/>
                <a:gd name="T51" fmla="*/ 2147483647 h 965"/>
                <a:gd name="T52" fmla="*/ 2147483647 w 709"/>
                <a:gd name="T53" fmla="*/ 2147483647 h 965"/>
                <a:gd name="T54" fmla="*/ 2147483647 w 709"/>
                <a:gd name="T55" fmla="*/ 2147483647 h 965"/>
                <a:gd name="T56" fmla="*/ 2147483647 w 709"/>
                <a:gd name="T57" fmla="*/ 2147483647 h 965"/>
                <a:gd name="T58" fmla="*/ 2147483647 w 709"/>
                <a:gd name="T59" fmla="*/ 2147483647 h 965"/>
                <a:gd name="T60" fmla="*/ 2147483647 w 709"/>
                <a:gd name="T61" fmla="*/ 2147483647 h 965"/>
                <a:gd name="T62" fmla="*/ 2147483647 w 709"/>
                <a:gd name="T63" fmla="*/ 2147483647 h 965"/>
                <a:gd name="T64" fmla="*/ 2147483647 w 709"/>
                <a:gd name="T65" fmla="*/ 2147483647 h 965"/>
                <a:gd name="T66" fmla="*/ 2147483647 w 709"/>
                <a:gd name="T67" fmla="*/ 2147483647 h 965"/>
                <a:gd name="T68" fmla="*/ 2147483647 w 709"/>
                <a:gd name="T69" fmla="*/ 2147483647 h 965"/>
                <a:gd name="T70" fmla="*/ 2147483647 w 709"/>
                <a:gd name="T71" fmla="*/ 2147483647 h 965"/>
                <a:gd name="T72" fmla="*/ 2147483647 w 709"/>
                <a:gd name="T73" fmla="*/ 2147483647 h 965"/>
                <a:gd name="T74" fmla="*/ 2147483647 w 709"/>
                <a:gd name="T75" fmla="*/ 2147483647 h 965"/>
                <a:gd name="T76" fmla="*/ 2147483647 w 709"/>
                <a:gd name="T77" fmla="*/ 0 h 965"/>
                <a:gd name="T78" fmla="*/ 2147483647 w 709"/>
                <a:gd name="T79" fmla="*/ 2147483647 h 965"/>
                <a:gd name="T80" fmla="*/ 2147483647 w 709"/>
                <a:gd name="T81" fmla="*/ 2147483647 h 965"/>
                <a:gd name="T82" fmla="*/ 2147483647 w 709"/>
                <a:gd name="T83" fmla="*/ 2147483647 h 965"/>
                <a:gd name="T84" fmla="*/ 2147483647 w 709"/>
                <a:gd name="T85" fmla="*/ 2147483647 h 965"/>
                <a:gd name="T86" fmla="*/ 2147483647 w 709"/>
                <a:gd name="T87" fmla="*/ 2147483647 h 965"/>
                <a:gd name="T88" fmla="*/ 2147483647 w 709"/>
                <a:gd name="T89" fmla="*/ 2147483647 h 965"/>
                <a:gd name="T90" fmla="*/ 2147483647 w 709"/>
                <a:gd name="T91" fmla="*/ 2147483647 h 965"/>
                <a:gd name="T92" fmla="*/ 2147483647 w 709"/>
                <a:gd name="T93" fmla="*/ 2147483647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09"/>
                <a:gd name="T142" fmla="*/ 0 h 965"/>
                <a:gd name="T143" fmla="*/ 709 w 709"/>
                <a:gd name="T144" fmla="*/ 965 h 96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grpSp>
        <p:nvGrpSpPr>
          <p:cNvPr id="14" name="组合 37"/>
          <p:cNvGrpSpPr/>
          <p:nvPr/>
        </p:nvGrpSpPr>
        <p:grpSpPr bwMode="auto">
          <a:xfrm>
            <a:off x="1201918" y="3227923"/>
            <a:ext cx="865134" cy="866324"/>
            <a:chOff x="0" y="0"/>
            <a:chExt cx="1154113" cy="1155698"/>
          </a:xfrm>
        </p:grpSpPr>
        <p:sp>
          <p:nvSpPr>
            <p:cNvPr id="15" name="Oval 31"/>
            <p:cNvSpPr>
              <a:spLocks noChangeArrowheads="1"/>
            </p:cNvSpPr>
            <p:nvPr/>
          </p:nvSpPr>
          <p:spPr bwMode="auto">
            <a:xfrm>
              <a:off x="0" y="0"/>
              <a:ext cx="1154113" cy="1155699"/>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6" name="Freeform 35"/>
            <p:cNvSpPr>
              <a:spLocks noEditPoints="1" noChangeArrowheads="1"/>
            </p:cNvSpPr>
            <p:nvPr/>
          </p:nvSpPr>
          <p:spPr bwMode="auto">
            <a:xfrm>
              <a:off x="269875" y="169862"/>
              <a:ext cx="563563" cy="766762"/>
            </a:xfrm>
            <a:custGeom>
              <a:avLst/>
              <a:gdLst>
                <a:gd name="T0" fmla="*/ 2147483647 w 625"/>
                <a:gd name="T1" fmla="*/ 2147483647 h 852"/>
                <a:gd name="T2" fmla="*/ 2147483647 w 625"/>
                <a:gd name="T3" fmla="*/ 2147483647 h 852"/>
                <a:gd name="T4" fmla="*/ 2147483647 w 625"/>
                <a:gd name="T5" fmla="*/ 2147483647 h 852"/>
                <a:gd name="T6" fmla="*/ 2147483647 w 625"/>
                <a:gd name="T7" fmla="*/ 2147483647 h 852"/>
                <a:gd name="T8" fmla="*/ 2147483647 w 625"/>
                <a:gd name="T9" fmla="*/ 2147483647 h 852"/>
                <a:gd name="T10" fmla="*/ 2147483647 w 625"/>
                <a:gd name="T11" fmla="*/ 2147483647 h 852"/>
                <a:gd name="T12" fmla="*/ 2147483647 w 625"/>
                <a:gd name="T13" fmla="*/ 2147483647 h 852"/>
                <a:gd name="T14" fmla="*/ 2147483647 w 625"/>
                <a:gd name="T15" fmla="*/ 2147483647 h 852"/>
                <a:gd name="T16" fmla="*/ 2147483647 w 625"/>
                <a:gd name="T17" fmla="*/ 2147483647 h 852"/>
                <a:gd name="T18" fmla="*/ 2147483647 w 625"/>
                <a:gd name="T19" fmla="*/ 2147483647 h 852"/>
                <a:gd name="T20" fmla="*/ 2147483647 w 625"/>
                <a:gd name="T21" fmla="*/ 2147483647 h 852"/>
                <a:gd name="T22" fmla="*/ 2147483647 w 625"/>
                <a:gd name="T23" fmla="*/ 2147483647 h 852"/>
                <a:gd name="T24" fmla="*/ 2147483647 w 625"/>
                <a:gd name="T25" fmla="*/ 2147483647 h 852"/>
                <a:gd name="T26" fmla="*/ 2147483647 w 625"/>
                <a:gd name="T27" fmla="*/ 2147483647 h 852"/>
                <a:gd name="T28" fmla="*/ 2147483647 w 625"/>
                <a:gd name="T29" fmla="*/ 2147483647 h 852"/>
                <a:gd name="T30" fmla="*/ 2147483647 w 625"/>
                <a:gd name="T31" fmla="*/ 2147483647 h 852"/>
                <a:gd name="T32" fmla="*/ 2147483647 w 625"/>
                <a:gd name="T33" fmla="*/ 2147483647 h 852"/>
                <a:gd name="T34" fmla="*/ 2147483647 w 625"/>
                <a:gd name="T35" fmla="*/ 2147483647 h 852"/>
                <a:gd name="T36" fmla="*/ 2147483647 w 625"/>
                <a:gd name="T37" fmla="*/ 2147483647 h 852"/>
                <a:gd name="T38" fmla="*/ 2147483647 w 625"/>
                <a:gd name="T39" fmla="*/ 2147483647 h 852"/>
                <a:gd name="T40" fmla="*/ 2147483647 w 625"/>
                <a:gd name="T41" fmla="*/ 2147483647 h 852"/>
                <a:gd name="T42" fmla="*/ 2147483647 w 625"/>
                <a:gd name="T43" fmla="*/ 2147483647 h 852"/>
                <a:gd name="T44" fmla="*/ 2147483647 w 625"/>
                <a:gd name="T45" fmla="*/ 2147483647 h 852"/>
                <a:gd name="T46" fmla="*/ 2147483647 w 625"/>
                <a:gd name="T47" fmla="*/ 2147483647 h 852"/>
                <a:gd name="T48" fmla="*/ 2147483647 w 625"/>
                <a:gd name="T49" fmla="*/ 2147483647 h 852"/>
                <a:gd name="T50" fmla="*/ 2147483647 w 625"/>
                <a:gd name="T51" fmla="*/ 2147483647 h 852"/>
                <a:gd name="T52" fmla="*/ 2147483647 w 625"/>
                <a:gd name="T53" fmla="*/ 2147483647 h 852"/>
                <a:gd name="T54" fmla="*/ 2147483647 w 625"/>
                <a:gd name="T55" fmla="*/ 2147483647 h 852"/>
                <a:gd name="T56" fmla="*/ 2147483647 w 625"/>
                <a:gd name="T57" fmla="*/ 2147483647 h 852"/>
                <a:gd name="T58" fmla="*/ 2147483647 w 625"/>
                <a:gd name="T59" fmla="*/ 2147483647 h 852"/>
                <a:gd name="T60" fmla="*/ 2147483647 w 625"/>
                <a:gd name="T61" fmla="*/ 2147483647 h 852"/>
                <a:gd name="T62" fmla="*/ 2147483647 w 625"/>
                <a:gd name="T63" fmla="*/ 2147483647 h 852"/>
                <a:gd name="T64" fmla="*/ 2147483647 w 625"/>
                <a:gd name="T65" fmla="*/ 2147483647 h 852"/>
                <a:gd name="T66" fmla="*/ 2147483647 w 625"/>
                <a:gd name="T67" fmla="*/ 2147483647 h 852"/>
                <a:gd name="T68" fmla="*/ 2147483647 w 625"/>
                <a:gd name="T69" fmla="*/ 2147483647 h 852"/>
                <a:gd name="T70" fmla="*/ 2147483647 w 625"/>
                <a:gd name="T71" fmla="*/ 2147483647 h 852"/>
                <a:gd name="T72" fmla="*/ 2147483647 w 625"/>
                <a:gd name="T73" fmla="*/ 2147483647 h 852"/>
                <a:gd name="T74" fmla="*/ 2147483647 w 625"/>
                <a:gd name="T75" fmla="*/ 2147483647 h 852"/>
                <a:gd name="T76" fmla="*/ 2147483647 w 625"/>
                <a:gd name="T77" fmla="*/ 2147483647 h 852"/>
                <a:gd name="T78" fmla="*/ 2147483647 w 625"/>
                <a:gd name="T79" fmla="*/ 2147483647 h 852"/>
                <a:gd name="T80" fmla="*/ 2147483647 w 625"/>
                <a:gd name="T81" fmla="*/ 2147483647 h 852"/>
                <a:gd name="T82" fmla="*/ 2147483647 w 625"/>
                <a:gd name="T83" fmla="*/ 2147483647 h 852"/>
                <a:gd name="T84" fmla="*/ 2147483647 w 625"/>
                <a:gd name="T85" fmla="*/ 2147483647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5"/>
                <a:gd name="T130" fmla="*/ 0 h 852"/>
                <a:gd name="T131" fmla="*/ 625 w 625"/>
                <a:gd name="T132" fmla="*/ 852 h 85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grpSp>
        <p:nvGrpSpPr>
          <p:cNvPr id="17" name="组合 40"/>
          <p:cNvGrpSpPr/>
          <p:nvPr/>
        </p:nvGrpSpPr>
        <p:grpSpPr bwMode="auto">
          <a:xfrm>
            <a:off x="6830642" y="2071239"/>
            <a:ext cx="866324" cy="866324"/>
            <a:chOff x="0" y="0"/>
            <a:chExt cx="1155700" cy="1155698"/>
          </a:xfrm>
        </p:grpSpPr>
        <p:sp>
          <p:nvSpPr>
            <p:cNvPr id="18" name="Oval 33"/>
            <p:cNvSpPr>
              <a:spLocks noChangeArrowheads="1"/>
            </p:cNvSpPr>
            <p:nvPr/>
          </p:nvSpPr>
          <p:spPr bwMode="auto">
            <a:xfrm>
              <a:off x="0" y="0"/>
              <a:ext cx="1155700" cy="1155698"/>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9" name="Freeform 36"/>
            <p:cNvSpPr>
              <a:spLocks noEditPoints="1" noChangeArrowheads="1"/>
            </p:cNvSpPr>
            <p:nvPr/>
          </p:nvSpPr>
          <p:spPr bwMode="auto">
            <a:xfrm>
              <a:off x="261937" y="217487"/>
              <a:ext cx="712788" cy="701675"/>
            </a:xfrm>
            <a:custGeom>
              <a:avLst/>
              <a:gdLst>
                <a:gd name="T0" fmla="*/ 2147483647 w 792"/>
                <a:gd name="T1" fmla="*/ 2147483647 h 779"/>
                <a:gd name="T2" fmla="*/ 2147483647 w 792"/>
                <a:gd name="T3" fmla="*/ 2147483647 h 779"/>
                <a:gd name="T4" fmla="*/ 2147483647 w 792"/>
                <a:gd name="T5" fmla="*/ 2147483647 h 779"/>
                <a:gd name="T6" fmla="*/ 2147483647 w 792"/>
                <a:gd name="T7" fmla="*/ 2147483647 h 779"/>
                <a:gd name="T8" fmla="*/ 2147483647 w 792"/>
                <a:gd name="T9" fmla="*/ 2147483647 h 779"/>
                <a:gd name="T10" fmla="*/ 2147483647 w 792"/>
                <a:gd name="T11" fmla="*/ 2147483647 h 779"/>
                <a:gd name="T12" fmla="*/ 2147483647 w 792"/>
                <a:gd name="T13" fmla="*/ 2147483647 h 779"/>
                <a:gd name="T14" fmla="*/ 2147483647 w 792"/>
                <a:gd name="T15" fmla="*/ 2147483647 h 779"/>
                <a:gd name="T16" fmla="*/ 2147483647 w 792"/>
                <a:gd name="T17" fmla="*/ 2147483647 h 779"/>
                <a:gd name="T18" fmla="*/ 2147483647 w 792"/>
                <a:gd name="T19" fmla="*/ 2147483647 h 779"/>
                <a:gd name="T20" fmla="*/ 2147483647 w 792"/>
                <a:gd name="T21" fmla="*/ 2147483647 h 779"/>
                <a:gd name="T22" fmla="*/ 2147483647 w 792"/>
                <a:gd name="T23" fmla="*/ 2147483647 h 779"/>
                <a:gd name="T24" fmla="*/ 2147483647 w 792"/>
                <a:gd name="T25" fmla="*/ 2147483647 h 779"/>
                <a:gd name="T26" fmla="*/ 2147483647 w 792"/>
                <a:gd name="T27" fmla="*/ 2147483647 h 779"/>
                <a:gd name="T28" fmla="*/ 2147483647 w 792"/>
                <a:gd name="T29" fmla="*/ 2147483647 h 779"/>
                <a:gd name="T30" fmla="*/ 2147483647 w 792"/>
                <a:gd name="T31" fmla="*/ 2147483647 h 779"/>
                <a:gd name="T32" fmla="*/ 2147483647 w 792"/>
                <a:gd name="T33" fmla="*/ 2147483647 h 779"/>
                <a:gd name="T34" fmla="*/ 2147483647 w 792"/>
                <a:gd name="T35" fmla="*/ 2147483647 h 779"/>
                <a:gd name="T36" fmla="*/ 2147483647 w 792"/>
                <a:gd name="T37" fmla="*/ 2147483647 h 779"/>
                <a:gd name="T38" fmla="*/ 2147483647 w 792"/>
                <a:gd name="T39" fmla="*/ 2147483647 h 779"/>
                <a:gd name="T40" fmla="*/ 2147483647 w 792"/>
                <a:gd name="T41" fmla="*/ 2147483647 h 779"/>
                <a:gd name="T42" fmla="*/ 2147483647 w 792"/>
                <a:gd name="T43" fmla="*/ 2147483647 h 779"/>
                <a:gd name="T44" fmla="*/ 2147483647 w 792"/>
                <a:gd name="T45" fmla="*/ 2147483647 h 779"/>
                <a:gd name="T46" fmla="*/ 2147483647 w 792"/>
                <a:gd name="T47" fmla="*/ 2147483647 h 779"/>
                <a:gd name="T48" fmla="*/ 2147483647 w 792"/>
                <a:gd name="T49" fmla="*/ 2147483647 h 779"/>
                <a:gd name="T50" fmla="*/ 2147483647 w 792"/>
                <a:gd name="T51" fmla="*/ 2147483647 h 779"/>
                <a:gd name="T52" fmla="*/ 2147483647 w 792"/>
                <a:gd name="T53" fmla="*/ 2147483647 h 779"/>
                <a:gd name="T54" fmla="*/ 2147483647 w 792"/>
                <a:gd name="T55" fmla="*/ 2147483647 h 779"/>
                <a:gd name="T56" fmla="*/ 2147483647 w 792"/>
                <a:gd name="T57" fmla="*/ 2147483647 h 779"/>
                <a:gd name="T58" fmla="*/ 2147483647 w 792"/>
                <a:gd name="T59" fmla="*/ 2147483647 h 779"/>
                <a:gd name="T60" fmla="*/ 2147483647 w 792"/>
                <a:gd name="T61" fmla="*/ 2147483647 h 779"/>
                <a:gd name="T62" fmla="*/ 2147483647 w 792"/>
                <a:gd name="T63" fmla="*/ 2147483647 h 779"/>
                <a:gd name="T64" fmla="*/ 2147483647 w 792"/>
                <a:gd name="T65" fmla="*/ 2147483647 h 779"/>
                <a:gd name="T66" fmla="*/ 2147483647 w 792"/>
                <a:gd name="T67" fmla="*/ 2147483647 h 779"/>
                <a:gd name="T68" fmla="*/ 2147483647 w 792"/>
                <a:gd name="T69" fmla="*/ 2147483647 h 779"/>
                <a:gd name="T70" fmla="*/ 2147483647 w 792"/>
                <a:gd name="T71" fmla="*/ 2147483647 h 779"/>
                <a:gd name="T72" fmla="*/ 2147483647 w 792"/>
                <a:gd name="T73" fmla="*/ 2147483647 h 779"/>
                <a:gd name="T74" fmla="*/ 0 w 792"/>
                <a:gd name="T75" fmla="*/ 2147483647 h 779"/>
                <a:gd name="T76" fmla="*/ 2147483647 w 792"/>
                <a:gd name="T77" fmla="*/ 2147483647 h 779"/>
                <a:gd name="T78" fmla="*/ 2147483647 w 792"/>
                <a:gd name="T79" fmla="*/ 2147483647 h 779"/>
                <a:gd name="T80" fmla="*/ 2147483647 w 792"/>
                <a:gd name="T81" fmla="*/ 2147483647 h 779"/>
                <a:gd name="T82" fmla="*/ 2147483647 w 792"/>
                <a:gd name="T83" fmla="*/ 2147483647 h 779"/>
                <a:gd name="T84" fmla="*/ 2147483647 w 792"/>
                <a:gd name="T85" fmla="*/ 2147483647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2"/>
                <a:gd name="T130" fmla="*/ 0 h 779"/>
                <a:gd name="T131" fmla="*/ 792 w 792"/>
                <a:gd name="T132" fmla="*/ 779 h 7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grpSp>
        <p:nvGrpSpPr>
          <p:cNvPr id="20" name="组合 43"/>
          <p:cNvGrpSpPr/>
          <p:nvPr/>
        </p:nvGrpSpPr>
        <p:grpSpPr bwMode="auto">
          <a:xfrm>
            <a:off x="6866342" y="3250534"/>
            <a:ext cx="865134" cy="866324"/>
            <a:chOff x="0" y="0"/>
            <a:chExt cx="1154113" cy="1155698"/>
          </a:xfrm>
        </p:grpSpPr>
        <p:sp>
          <p:nvSpPr>
            <p:cNvPr id="21" name="Oval 32"/>
            <p:cNvSpPr>
              <a:spLocks noChangeArrowheads="1"/>
            </p:cNvSpPr>
            <p:nvPr/>
          </p:nvSpPr>
          <p:spPr bwMode="auto">
            <a:xfrm>
              <a:off x="0" y="0"/>
              <a:ext cx="1154113" cy="1155698"/>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22" name="Freeform 37"/>
            <p:cNvSpPr>
              <a:spLocks noEditPoints="1" noChangeArrowheads="1"/>
            </p:cNvSpPr>
            <p:nvPr/>
          </p:nvSpPr>
          <p:spPr bwMode="auto">
            <a:xfrm>
              <a:off x="268287" y="254000"/>
              <a:ext cx="658813" cy="652462"/>
            </a:xfrm>
            <a:custGeom>
              <a:avLst/>
              <a:gdLst>
                <a:gd name="T0" fmla="*/ 2147483647 w 732"/>
                <a:gd name="T1" fmla="*/ 2147483647 h 724"/>
                <a:gd name="T2" fmla="*/ 2147483647 w 732"/>
                <a:gd name="T3" fmla="*/ 2147483647 h 724"/>
                <a:gd name="T4" fmla="*/ 2147483647 w 732"/>
                <a:gd name="T5" fmla="*/ 2147483647 h 724"/>
                <a:gd name="T6" fmla="*/ 2147483647 w 732"/>
                <a:gd name="T7" fmla="*/ 2147483647 h 724"/>
                <a:gd name="T8" fmla="*/ 2147483647 w 732"/>
                <a:gd name="T9" fmla="*/ 2147483647 h 724"/>
                <a:gd name="T10" fmla="*/ 2147483647 w 732"/>
                <a:gd name="T11" fmla="*/ 2147483647 h 724"/>
                <a:gd name="T12" fmla="*/ 2147483647 w 732"/>
                <a:gd name="T13" fmla="*/ 2147483647 h 724"/>
                <a:gd name="T14" fmla="*/ 2147483647 w 732"/>
                <a:gd name="T15" fmla="*/ 2147483647 h 724"/>
                <a:gd name="T16" fmla="*/ 2147483647 w 732"/>
                <a:gd name="T17" fmla="*/ 2147483647 h 724"/>
                <a:gd name="T18" fmla="*/ 2147483647 w 732"/>
                <a:gd name="T19" fmla="*/ 2147483647 h 724"/>
                <a:gd name="T20" fmla="*/ 2147483647 w 732"/>
                <a:gd name="T21" fmla="*/ 2147483647 h 724"/>
                <a:gd name="T22" fmla="*/ 2147483647 w 732"/>
                <a:gd name="T23" fmla="*/ 2147483647 h 724"/>
                <a:gd name="T24" fmla="*/ 2147483647 w 732"/>
                <a:gd name="T25" fmla="*/ 2147483647 h 724"/>
                <a:gd name="T26" fmla="*/ 2147483647 w 732"/>
                <a:gd name="T27" fmla="*/ 2147483647 h 724"/>
                <a:gd name="T28" fmla="*/ 2147483647 w 732"/>
                <a:gd name="T29" fmla="*/ 2147483647 h 724"/>
                <a:gd name="T30" fmla="*/ 729028786 w 732"/>
                <a:gd name="T31" fmla="*/ 2147483647 h 724"/>
                <a:gd name="T32" fmla="*/ 2147483647 w 732"/>
                <a:gd name="T33" fmla="*/ 2147483647 h 724"/>
                <a:gd name="T34" fmla="*/ 2147483647 w 732"/>
                <a:gd name="T35" fmla="*/ 2147483647 h 724"/>
                <a:gd name="T36" fmla="*/ 2147483647 w 732"/>
                <a:gd name="T37" fmla="*/ 2147483647 h 724"/>
                <a:gd name="T38" fmla="*/ 2147483647 w 732"/>
                <a:gd name="T39" fmla="*/ 0 h 724"/>
                <a:gd name="T40" fmla="*/ 2147483647 w 732"/>
                <a:gd name="T41" fmla="*/ 2147483647 h 724"/>
                <a:gd name="T42" fmla="*/ 2147483647 w 732"/>
                <a:gd name="T43" fmla="*/ 2147483647 h 724"/>
                <a:gd name="T44" fmla="*/ 2147483647 w 732"/>
                <a:gd name="T45" fmla="*/ 2147483647 h 724"/>
                <a:gd name="T46" fmla="*/ 2147483647 w 732"/>
                <a:gd name="T47" fmla="*/ 2147483647 h 724"/>
                <a:gd name="T48" fmla="*/ 2147483647 w 732"/>
                <a:gd name="T49" fmla="*/ 2147483647 h 724"/>
                <a:gd name="T50" fmla="*/ 2147483647 w 732"/>
                <a:gd name="T51" fmla="*/ 2147483647 h 724"/>
                <a:gd name="T52" fmla="*/ 2147483647 w 732"/>
                <a:gd name="T53" fmla="*/ 2147483647 h 724"/>
                <a:gd name="T54" fmla="*/ 2147483647 w 732"/>
                <a:gd name="T55" fmla="*/ 2147483647 h 724"/>
                <a:gd name="T56" fmla="*/ 2147483647 w 732"/>
                <a:gd name="T57" fmla="*/ 2147483647 h 724"/>
                <a:gd name="T58" fmla="*/ 2147483647 w 732"/>
                <a:gd name="T59" fmla="*/ 2147483647 h 724"/>
                <a:gd name="T60" fmla="*/ 2147483647 w 732"/>
                <a:gd name="T61" fmla="*/ 2147483647 h 724"/>
                <a:gd name="T62" fmla="*/ 2147483647 w 732"/>
                <a:gd name="T63" fmla="*/ 2147483647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2"/>
                <a:gd name="T97" fmla="*/ 0 h 724"/>
                <a:gd name="T98" fmla="*/ 732 w 732"/>
                <a:gd name="T99" fmla="*/ 724 h 7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sp>
        <p:nvSpPr>
          <p:cNvPr id="23" name="TextBox 46"/>
          <p:cNvSpPr>
            <a:spLocks noChangeArrowheads="1"/>
          </p:cNvSpPr>
          <p:nvPr/>
        </p:nvSpPr>
        <p:spPr bwMode="auto">
          <a:xfrm>
            <a:off x="2119411" y="1207295"/>
            <a:ext cx="131852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47"/>
          <p:cNvSpPr>
            <a:spLocks noChangeArrowheads="1"/>
          </p:cNvSpPr>
          <p:nvPr/>
        </p:nvSpPr>
        <p:spPr bwMode="auto">
          <a:xfrm>
            <a:off x="2062292" y="1594048"/>
            <a:ext cx="1943278"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
        <p:nvSpPr>
          <p:cNvPr id="25" name="TextBox 48"/>
          <p:cNvSpPr>
            <a:spLocks noChangeArrowheads="1"/>
          </p:cNvSpPr>
          <p:nvPr/>
        </p:nvSpPr>
        <p:spPr bwMode="auto">
          <a:xfrm>
            <a:off x="5421676" y="1207295"/>
            <a:ext cx="131971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49"/>
          <p:cNvSpPr>
            <a:spLocks noChangeArrowheads="1"/>
          </p:cNvSpPr>
          <p:nvPr/>
        </p:nvSpPr>
        <p:spPr bwMode="auto">
          <a:xfrm>
            <a:off x="4869515" y="1594048"/>
            <a:ext cx="1943279"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
        <p:nvSpPr>
          <p:cNvPr id="27" name="TextBox 50"/>
          <p:cNvSpPr>
            <a:spLocks noChangeArrowheads="1"/>
          </p:cNvSpPr>
          <p:nvPr/>
        </p:nvSpPr>
        <p:spPr bwMode="auto">
          <a:xfrm>
            <a:off x="2119411" y="4636891"/>
            <a:ext cx="131852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51"/>
          <p:cNvSpPr>
            <a:spLocks noChangeArrowheads="1"/>
          </p:cNvSpPr>
          <p:nvPr/>
        </p:nvSpPr>
        <p:spPr bwMode="auto">
          <a:xfrm>
            <a:off x="2062292" y="3683697"/>
            <a:ext cx="1943278"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
        <p:nvSpPr>
          <p:cNvPr id="29" name="TextBox 52"/>
          <p:cNvSpPr>
            <a:spLocks noChangeArrowheads="1"/>
          </p:cNvSpPr>
          <p:nvPr/>
        </p:nvSpPr>
        <p:spPr bwMode="auto">
          <a:xfrm>
            <a:off x="5421676" y="4636891"/>
            <a:ext cx="131971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53"/>
          <p:cNvSpPr>
            <a:spLocks noChangeArrowheads="1"/>
          </p:cNvSpPr>
          <p:nvPr/>
        </p:nvSpPr>
        <p:spPr bwMode="auto">
          <a:xfrm>
            <a:off x="4869515" y="3683697"/>
            <a:ext cx="1943279"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 calcmode="lin" valueType="num">
                                      <p:cBhvr>
                                        <p:cTn id="2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0"/>
                                        </p:tgtEl>
                                        <p:attrNameLst>
                                          <p:attrName>ppt_w</p:attrName>
                                        </p:attrNameLst>
                                      </p:cBhvr>
                                      <p:tavLst>
                                        <p:tav tm="0">
                                          <p:val>
                                            <p:strVal val="#ppt_w/10"/>
                                          </p:val>
                                        </p:tav>
                                        <p:tav tm="50000">
                                          <p:val>
                                            <p:strVal val="#ppt_w+.01"/>
                                          </p:val>
                                        </p:tav>
                                        <p:tav tm="100000">
                                          <p:val>
                                            <p:strVal val="#ppt_w"/>
                                          </p:val>
                                        </p:tav>
                                      </p:tavLst>
                                    </p:anim>
                                    <p:animEffect>
                                      <p:cBhvr>
                                        <p:cTn id="29" dur="500" tmFilter="0,0; .5, 1; 1, 1"/>
                                        <p:tgtEl>
                                          <p:spTgt spid="10"/>
                                        </p:tgtEl>
                                      </p:cBhvr>
                                    </p:animEffect>
                                  </p:childTnLst>
                                </p:cTn>
                              </p:par>
                            </p:childTnLst>
                          </p:cTn>
                        </p:par>
                        <p:par>
                          <p:cTn id="30" fill="hold">
                            <p:stCondLst>
                              <p:cond delay="649"/>
                            </p:stCondLst>
                            <p:childTnLst>
                              <p:par>
                                <p:cTn id="31" presetID="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56" presetClass="path" presetSubtype="0" accel="50000" decel="50000" fill="hold" nodeType="withEffect">
                                  <p:stCondLst>
                                    <p:cond delay="0"/>
                                  </p:stCondLst>
                                  <p:childTnLst>
                                    <p:animMotion origin="layout" path="M -2.77778E-7 6.17284E-7 L -0.31302 -0.10864 " pathEditMode="relative" rAng="0" ptsTypes="AA">
                                      <p:cBhvr>
                                        <p:cTn id="40" dur="1000" spd="-99900" fill="hold"/>
                                        <p:tgtEl>
                                          <p:spTgt spid="20"/>
                                        </p:tgtEl>
                                        <p:attrNameLst>
                                          <p:attrName>ppt_x</p:attrName>
                                          <p:attrName>ppt_y</p:attrName>
                                        </p:attrNameLst>
                                      </p:cBhvr>
                                      <p:rCtr x="-15660" y="-5432"/>
                                    </p:animMotion>
                                  </p:childTnLst>
                                </p:cTn>
                              </p:par>
                              <p:par>
                                <p:cTn id="41" presetID="56" presetClass="path" presetSubtype="0" accel="50000" decel="50000" fill="hold" nodeType="withEffect">
                                  <p:stCondLst>
                                    <p:cond delay="0"/>
                                  </p:stCondLst>
                                  <p:childTnLst>
                                    <p:animMotion origin="layout" path="M -2.5E-6 1.23457E-6 L 0.30834 0.12531 " pathEditMode="relative" rAng="0" ptsTypes="AA">
                                      <p:cBhvr>
                                        <p:cTn id="42" dur="1000" spd="-99900" fill="hold"/>
                                        <p:tgtEl>
                                          <p:spTgt spid="11"/>
                                        </p:tgtEl>
                                        <p:attrNameLst>
                                          <p:attrName>ppt_x</p:attrName>
                                          <p:attrName>ppt_y</p:attrName>
                                        </p:attrNameLst>
                                      </p:cBhvr>
                                      <p:rCtr x="15417" y="6265"/>
                                    </p:animMotion>
                                  </p:childTnLst>
                                </p:cTn>
                              </p:par>
                              <p:par>
                                <p:cTn id="43" presetID="56" presetClass="path" presetSubtype="0" accel="50000" decel="50000" fill="hold" nodeType="withEffect">
                                  <p:stCondLst>
                                    <p:cond delay="0"/>
                                  </p:stCondLst>
                                  <p:childTnLst>
                                    <p:animMotion origin="layout" path="M 4.16667E-6 1.60494E-6 L 0.30625 -0.10401 " pathEditMode="relative" rAng="0" ptsTypes="AA">
                                      <p:cBhvr>
                                        <p:cTn id="44" dur="1000" spd="-99900" fill="hold"/>
                                        <p:tgtEl>
                                          <p:spTgt spid="14"/>
                                        </p:tgtEl>
                                        <p:attrNameLst>
                                          <p:attrName>ppt_x</p:attrName>
                                          <p:attrName>ppt_y</p:attrName>
                                        </p:attrNameLst>
                                      </p:cBhvr>
                                      <p:rCtr x="15313" y="-5216"/>
                                    </p:animMotion>
                                  </p:childTnLst>
                                </p:cTn>
                              </p:par>
                              <p:par>
                                <p:cTn id="45" presetID="56" presetClass="path" presetSubtype="0" accel="50000" decel="50000" fill="hold" nodeType="withEffect">
                                  <p:stCondLst>
                                    <p:cond delay="0"/>
                                  </p:stCondLst>
                                  <p:childTnLst>
                                    <p:animMotion origin="layout" path="M -8.33333E-7 1.60494E-6 L -0.3092 0.12099 " pathEditMode="relative" rAng="0" ptsTypes="AA">
                                      <p:cBhvr>
                                        <p:cTn id="46" dur="1000" spd="-99900" fill="hold"/>
                                        <p:tgtEl>
                                          <p:spTgt spid="17"/>
                                        </p:tgtEl>
                                        <p:attrNameLst>
                                          <p:attrName>ppt_x</p:attrName>
                                          <p:attrName>ppt_y</p:attrName>
                                        </p:attrNameLst>
                                      </p:cBhvr>
                                      <p:rCtr x="-15469" y="6049"/>
                                    </p:animMotion>
                                  </p:childTnLst>
                                </p:cTn>
                              </p:par>
                            </p:childTnLst>
                          </p:cTn>
                        </p:par>
                        <p:par>
                          <p:cTn id="47" fill="hold">
                            <p:stCondLst>
                              <p:cond delay="649"/>
                            </p:stCondLst>
                            <p:childTnLst>
                              <p:par>
                                <p:cTn id="48" presetID="22" presetClass="entr" presetSubtype="8"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p:cBhvr>
                                        <p:cTn id="50" dur="500"/>
                                        <p:tgtEl>
                                          <p:spTgt spid="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p:cBhvr>
                                        <p:cTn id="53" dur="500"/>
                                        <p:tgtEl>
                                          <p:spTgt spid="6"/>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p:cBhvr>
                                        <p:cTn id="56" dur="500"/>
                                        <p:tgtEl>
                                          <p:spTgt spid="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p:cBhvr>
                                        <p:cTn id="59" dur="500"/>
                                        <p:tgtEl>
                                          <p:spTgt spid="7"/>
                                        </p:tgtEl>
                                      </p:cBhvr>
                                    </p:animEffect>
                                  </p:childTnLst>
                                </p:cTn>
                              </p:par>
                            </p:childTnLst>
                          </p:cTn>
                        </p:par>
                        <p:par>
                          <p:cTn id="60" fill="hold">
                            <p:stCondLst>
                              <p:cond delay="1149"/>
                            </p:stCondLst>
                            <p:childTnLst>
                              <p:par>
                                <p:cTn id="61" presetID="47"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par>
                          <p:cTn id="81" fill="hold">
                            <p:stCondLst>
                              <p:cond delay="2149"/>
                            </p:stCondLst>
                            <p:childTnLst>
                              <p:par>
                                <p:cTn id="82" presetID="22" presetClass="entr" presetSubtype="1"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p:cBhvr>
                                        <p:cTn id="84" dur="500"/>
                                        <p:tgtEl>
                                          <p:spTgt spid="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p:cBhvr>
                                        <p:cTn id="87" dur="500"/>
                                        <p:tgtEl>
                                          <p:spTgt spid="2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p:cBhvr>
                                        <p:cTn id="90" dur="500"/>
                                        <p:tgtEl>
                                          <p:spTgt spid="2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9" grpId="0" bldLvl="0" animBg="1" autoUpdateAnimBg="0"/>
      <p:bldP spid="10"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17309" y="1404964"/>
            <a:ext cx="0" cy="3170057"/>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522604" y="1632968"/>
            <a:ext cx="2158403" cy="295466"/>
            <a:chOff x="3249264" y="1751685"/>
            <a:chExt cx="2994025" cy="393953"/>
          </a:xfrm>
        </p:grpSpPr>
        <p:grpSp>
          <p:nvGrpSpPr>
            <p:cNvPr id="7" name="组合 6"/>
            <p:cNvGrpSpPr/>
            <p:nvPr/>
          </p:nvGrpSpPr>
          <p:grpSpPr>
            <a:xfrm>
              <a:off x="3249264" y="1776444"/>
              <a:ext cx="2994025" cy="314202"/>
              <a:chOff x="2940050" y="2132898"/>
              <a:chExt cx="2994025" cy="314202"/>
            </a:xfrm>
          </p:grpSpPr>
          <p:sp>
            <p:nvSpPr>
              <p:cNvPr id="9" name="圆角矩形 8"/>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2940050" y="2132898"/>
                <a:ext cx="2108200" cy="314202"/>
              </a:xfrm>
              <a:prstGeom prst="roundRect">
                <a:avLst>
                  <a:gd name="adj"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 name="文本框 7"/>
            <p:cNvSpPr txBox="1"/>
            <p:nvPr/>
          </p:nvSpPr>
          <p:spPr>
            <a:xfrm>
              <a:off x="5335260" y="1751685"/>
              <a:ext cx="673755" cy="393953"/>
            </a:xfrm>
            <a:prstGeom prst="rect">
              <a:avLst/>
            </a:prstGeom>
            <a:noFill/>
          </p:spPr>
          <p:txBody>
            <a:bodyPr wrap="square" rtlCol="0">
              <a:spAutoFit/>
            </a:bodyPr>
            <a:lstStyle/>
            <a:p>
              <a:pPr algn="ctr">
                <a:lnSpc>
                  <a:spcPct val="120000"/>
                </a:lnSpc>
              </a:pPr>
              <a:r>
                <a:rPr lang="en-US" altLang="zh-CN" sz="11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70%</a:t>
              </a: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10"/>
          <p:cNvGrpSpPr/>
          <p:nvPr/>
        </p:nvGrpSpPr>
        <p:grpSpPr>
          <a:xfrm>
            <a:off x="2522604" y="1941267"/>
            <a:ext cx="2158403" cy="295466"/>
            <a:chOff x="3249264" y="2162753"/>
            <a:chExt cx="2994025" cy="393955"/>
          </a:xfrm>
        </p:grpSpPr>
        <p:grpSp>
          <p:nvGrpSpPr>
            <p:cNvPr id="12" name="组合 11"/>
            <p:cNvGrpSpPr/>
            <p:nvPr/>
          </p:nvGrpSpPr>
          <p:grpSpPr>
            <a:xfrm>
              <a:off x="3249264" y="2178703"/>
              <a:ext cx="2994025" cy="314618"/>
              <a:chOff x="2940050" y="2519659"/>
              <a:chExt cx="2994025" cy="314618"/>
            </a:xfrm>
          </p:grpSpPr>
          <p:sp>
            <p:nvSpPr>
              <p:cNvPr id="14" name="圆角矩形 13"/>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圆角矩形 14"/>
              <p:cNvSpPr/>
              <p:nvPr/>
            </p:nvSpPr>
            <p:spPr>
              <a:xfrm>
                <a:off x="2940051" y="2519659"/>
                <a:ext cx="889000" cy="314202"/>
              </a:xfrm>
              <a:prstGeom prst="roundRect">
                <a:avLst>
                  <a:gd name="adj"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3" name="文本框 12"/>
            <p:cNvSpPr txBox="1"/>
            <p:nvPr/>
          </p:nvSpPr>
          <p:spPr>
            <a:xfrm>
              <a:off x="4118871" y="2162753"/>
              <a:ext cx="673755" cy="393955"/>
            </a:xfrm>
            <a:prstGeom prst="rect">
              <a:avLst/>
            </a:prstGeom>
            <a:noFill/>
          </p:spPr>
          <p:txBody>
            <a:bodyPr wrap="square" rtlCol="0">
              <a:spAutoFit/>
            </a:bodyPr>
            <a:lstStyle/>
            <a:p>
              <a:pPr algn="ctr">
                <a:lnSpc>
                  <a:spcPct val="120000"/>
                </a:lnSpc>
              </a:pPr>
              <a:r>
                <a:rPr lang="en-US" altLang="zh-CN" sz="11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30%</a:t>
              </a: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2518856" y="3268910"/>
            <a:ext cx="2171044" cy="295466"/>
            <a:chOff x="3244272" y="3932941"/>
            <a:chExt cx="3011560" cy="393953"/>
          </a:xfrm>
        </p:grpSpPr>
        <p:sp>
          <p:nvSpPr>
            <p:cNvPr id="17" name="圆角矩形 16"/>
            <p:cNvSpPr/>
            <p:nvPr/>
          </p:nvSpPr>
          <p:spPr>
            <a:xfrm>
              <a:off x="3261807" y="3971332"/>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18" name="圆角矩形 17"/>
            <p:cNvSpPr/>
            <p:nvPr/>
          </p:nvSpPr>
          <p:spPr>
            <a:xfrm>
              <a:off x="3244272" y="3971332"/>
              <a:ext cx="1201953" cy="314202"/>
            </a:xfrm>
            <a:prstGeom prst="roundRect">
              <a:avLst>
                <a:gd name="adj"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4418923" y="3932941"/>
              <a:ext cx="907694" cy="393953"/>
            </a:xfrm>
            <a:prstGeom prst="rect">
              <a:avLst/>
            </a:prstGeom>
            <a:noFill/>
          </p:spPr>
          <p:txBody>
            <a:bodyPr wrap="square" rtlCol="0">
              <a:spAutoFit/>
            </a:bodyPr>
            <a:lstStyle/>
            <a:p>
              <a:pPr algn="ctr">
                <a:lnSpc>
                  <a:spcPct val="120000"/>
                </a:lnSpc>
              </a:pPr>
              <a:r>
                <a:rPr lang="en-US" altLang="zh-CN" sz="1100" dirty="0">
                  <a:solidFill>
                    <a:srgbClr val="333333"/>
                  </a:solidFill>
                  <a:latin typeface="Arial" panose="020B0604020202020204" pitchFamily="34" charset="0"/>
                  <a:ea typeface="微软雅黑" panose="020B0503020204020204" pitchFamily="34" charset="-122"/>
                  <a:cs typeface="Arial" panose="020B0604020202020204" pitchFamily="34" charset="0"/>
                </a:rPr>
                <a:t>40%</a:t>
              </a: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0" name="组合 19"/>
          <p:cNvGrpSpPr/>
          <p:nvPr/>
        </p:nvGrpSpPr>
        <p:grpSpPr>
          <a:xfrm>
            <a:off x="2518861" y="3562933"/>
            <a:ext cx="2168869" cy="295466"/>
            <a:chOff x="3244272" y="4324968"/>
            <a:chExt cx="3008542" cy="393953"/>
          </a:xfrm>
        </p:grpSpPr>
        <p:sp>
          <p:nvSpPr>
            <p:cNvPr id="21" name="圆角矩形 20"/>
            <p:cNvSpPr/>
            <p:nvPr/>
          </p:nvSpPr>
          <p:spPr>
            <a:xfrm>
              <a:off x="3258789" y="4362615"/>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22" name="圆角矩形 21"/>
            <p:cNvSpPr/>
            <p:nvPr/>
          </p:nvSpPr>
          <p:spPr>
            <a:xfrm>
              <a:off x="3244272" y="4362651"/>
              <a:ext cx="2108200" cy="314202"/>
            </a:xfrm>
            <a:prstGeom prst="roundRect">
              <a:avLst>
                <a:gd name="adj"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326614" y="4324968"/>
              <a:ext cx="673754" cy="393953"/>
            </a:xfrm>
            <a:prstGeom prst="rect">
              <a:avLst/>
            </a:prstGeom>
            <a:noFill/>
          </p:spPr>
          <p:txBody>
            <a:bodyPr wrap="square" rtlCol="0">
              <a:spAutoFit/>
            </a:bodyPr>
            <a:lstStyle/>
            <a:p>
              <a:pPr algn="ctr">
                <a:lnSpc>
                  <a:spcPct val="120000"/>
                </a:lnSpc>
              </a:pPr>
              <a:r>
                <a:rPr lang="en-US" altLang="zh-CN" sz="1100" dirty="0">
                  <a:solidFill>
                    <a:srgbClr val="333333"/>
                  </a:solidFill>
                  <a:latin typeface="Arial" panose="020B0604020202020204" pitchFamily="34" charset="0"/>
                  <a:ea typeface="微软雅黑" panose="020B0503020204020204" pitchFamily="34" charset="-122"/>
                  <a:cs typeface="Arial" panose="020B0604020202020204" pitchFamily="34" charset="0"/>
                </a:rPr>
                <a:t>60%</a:t>
              </a: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4" name="组合 23"/>
          <p:cNvGrpSpPr/>
          <p:nvPr/>
        </p:nvGrpSpPr>
        <p:grpSpPr>
          <a:xfrm>
            <a:off x="1048604" y="1404963"/>
            <a:ext cx="1618841" cy="1647000"/>
            <a:chOff x="471707" y="1675770"/>
            <a:chExt cx="2158455" cy="2196000"/>
          </a:xfrm>
          <a:solidFill>
            <a:srgbClr val="5B9BD5"/>
          </a:solidFill>
        </p:grpSpPr>
        <p:grpSp>
          <p:nvGrpSpPr>
            <p:cNvPr id="25" name="组合 24"/>
            <p:cNvGrpSpPr>
              <a:grpSpLocks noChangeAspect="1"/>
            </p:cNvGrpSpPr>
            <p:nvPr/>
          </p:nvGrpSpPr>
          <p:grpSpPr>
            <a:xfrm>
              <a:off x="471707" y="1675770"/>
              <a:ext cx="2158455" cy="2196000"/>
              <a:chOff x="5397500" y="5734050"/>
              <a:chExt cx="365125" cy="371476"/>
            </a:xfrm>
            <a:grpFill/>
          </p:grpSpPr>
          <p:sp>
            <p:nvSpPr>
              <p:cNvPr id="29"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0"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1"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26" name="组合 25"/>
            <p:cNvGrpSpPr>
              <a:grpSpLocks noChangeAspect="1"/>
            </p:cNvGrpSpPr>
            <p:nvPr/>
          </p:nvGrpSpPr>
          <p:grpSpPr>
            <a:xfrm>
              <a:off x="1735995" y="2108076"/>
              <a:ext cx="462003" cy="468000"/>
              <a:chOff x="2665061" y="4979202"/>
              <a:chExt cx="284308" cy="288000"/>
            </a:xfrm>
            <a:grpFill/>
          </p:grpSpPr>
          <p:sp>
            <p:nvSpPr>
              <p:cNvPr id="27"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n>
                    <a:solidFill>
                      <a:schemeClr val="bg2">
                        <a:lumMod val="25000"/>
                      </a:schemeClr>
                    </a:solidFill>
                  </a:ln>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n>
                    <a:solidFill>
                      <a:schemeClr val="bg2">
                        <a:lumMod val="75000"/>
                      </a:schemeClr>
                    </a:solidFill>
                  </a:ln>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2" name="组合 31"/>
          <p:cNvGrpSpPr/>
          <p:nvPr/>
        </p:nvGrpSpPr>
        <p:grpSpPr>
          <a:xfrm>
            <a:off x="1056161" y="3065487"/>
            <a:ext cx="1618841" cy="1647000"/>
            <a:chOff x="478903" y="4355475"/>
            <a:chExt cx="2158455" cy="2196000"/>
          </a:xfrm>
          <a:solidFill>
            <a:srgbClr val="ED7D31"/>
          </a:solidFill>
        </p:grpSpPr>
        <p:grpSp>
          <p:nvGrpSpPr>
            <p:cNvPr id="33" name="组合 32"/>
            <p:cNvGrpSpPr>
              <a:grpSpLocks noChangeAspect="1"/>
            </p:cNvGrpSpPr>
            <p:nvPr/>
          </p:nvGrpSpPr>
          <p:grpSpPr>
            <a:xfrm>
              <a:off x="1795203" y="4733013"/>
              <a:ext cx="366333" cy="576000"/>
              <a:chOff x="2257888" y="5547128"/>
              <a:chExt cx="137373" cy="216000"/>
            </a:xfrm>
            <a:grpFill/>
          </p:grpSpPr>
          <p:sp>
            <p:nvSpPr>
              <p:cNvPr id="38"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9"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组合 33"/>
            <p:cNvGrpSpPr>
              <a:grpSpLocks noChangeAspect="1"/>
            </p:cNvGrpSpPr>
            <p:nvPr/>
          </p:nvGrpSpPr>
          <p:grpSpPr>
            <a:xfrm>
              <a:off x="478903" y="4355475"/>
              <a:ext cx="2158455" cy="2196000"/>
              <a:chOff x="5397500" y="5734050"/>
              <a:chExt cx="365125" cy="371476"/>
            </a:xfrm>
            <a:grpFill/>
          </p:grpSpPr>
          <p:sp>
            <p:nvSpPr>
              <p:cNvPr id="3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0" name="矩形 39"/>
          <p:cNvSpPr/>
          <p:nvPr/>
        </p:nvSpPr>
        <p:spPr>
          <a:xfrm>
            <a:off x="5403190" y="1429604"/>
            <a:ext cx="984871" cy="323159"/>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7"/>
          <p:cNvSpPr>
            <a:spLocks noChangeArrowheads="1"/>
          </p:cNvSpPr>
          <p:nvPr/>
        </p:nvSpPr>
        <p:spPr bwMode="auto">
          <a:xfrm>
            <a:off x="5403190" y="1720828"/>
            <a:ext cx="2716163" cy="65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75000"/>
                    <a:lumOff val="2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75000"/>
                  <a:lumOff val="25000"/>
                </a:schemeClr>
              </a:solidFill>
              <a:sym typeface="微软雅黑" panose="020B0503020204020204" pitchFamily="34" charset="-122"/>
            </a:endParaRPr>
          </a:p>
        </p:txBody>
      </p:sp>
      <p:sp>
        <p:nvSpPr>
          <p:cNvPr id="42" name="矩形 41"/>
          <p:cNvSpPr/>
          <p:nvPr/>
        </p:nvSpPr>
        <p:spPr>
          <a:xfrm>
            <a:off x="5403190" y="2572547"/>
            <a:ext cx="984871" cy="323159"/>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矩形 47"/>
          <p:cNvSpPr>
            <a:spLocks noChangeArrowheads="1"/>
          </p:cNvSpPr>
          <p:nvPr/>
        </p:nvSpPr>
        <p:spPr bwMode="auto">
          <a:xfrm>
            <a:off x="5403190" y="2863771"/>
            <a:ext cx="2716163" cy="65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75000"/>
                    <a:lumOff val="2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75000"/>
                  <a:lumOff val="25000"/>
                </a:schemeClr>
              </a:solidFill>
              <a:sym typeface="微软雅黑" panose="020B0503020204020204" pitchFamily="34" charset="-122"/>
            </a:endParaRPr>
          </a:p>
        </p:txBody>
      </p:sp>
      <p:sp>
        <p:nvSpPr>
          <p:cNvPr id="44" name="矩形 43"/>
          <p:cNvSpPr/>
          <p:nvPr/>
        </p:nvSpPr>
        <p:spPr>
          <a:xfrm>
            <a:off x="5403190" y="3715490"/>
            <a:ext cx="984871" cy="323159"/>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矩形 47"/>
          <p:cNvSpPr>
            <a:spLocks noChangeArrowheads="1"/>
          </p:cNvSpPr>
          <p:nvPr/>
        </p:nvSpPr>
        <p:spPr bwMode="auto">
          <a:xfrm>
            <a:off x="5403190" y="4006713"/>
            <a:ext cx="2716163" cy="65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75000"/>
                    <a:lumOff val="25000"/>
                  </a:schemeClr>
                </a:solidFill>
                <a:sym typeface="微软雅黑" panose="020B0503020204020204" pitchFamily="34" charset="-122"/>
              </a:rPr>
              <a:t>在此录入上述图表的综合描述说明，在此录入上述图表的综合描述说明，在此录入上述图表的描述说明。</a:t>
            </a:r>
            <a:endParaRPr lang="zh-CN" altLang="en-US" sz="1050" dirty="0">
              <a:solidFill>
                <a:schemeClr val="tx1">
                  <a:lumMod val="75000"/>
                  <a:lumOff val="25000"/>
                </a:schemeClr>
              </a:solidFill>
              <a:sym typeface="微软雅黑" panose="020B0503020204020204" pitchFamily="34" charset="-122"/>
            </a:endParaRPr>
          </a:p>
        </p:txBody>
      </p:sp>
      <p:sp>
        <p:nvSpPr>
          <p:cNvPr id="46" name="矩形 45"/>
          <p:cNvSpPr/>
          <p:nvPr/>
        </p:nvSpPr>
        <p:spPr>
          <a:xfrm>
            <a:off x="2592229" y="1331715"/>
            <a:ext cx="907927" cy="300076"/>
          </a:xfrm>
          <a:prstGeom prst="rect">
            <a:avLst/>
          </a:prstGeom>
        </p:spPr>
        <p:txBody>
          <a:bodyPr wrap="none" lIns="68573" tIns="34287" rIns="68573" bIns="34287">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矩形 47"/>
          <p:cNvSpPr>
            <a:spLocks noChangeArrowheads="1"/>
          </p:cNvSpPr>
          <p:nvPr/>
        </p:nvSpPr>
        <p:spPr bwMode="auto">
          <a:xfrm>
            <a:off x="2580407" y="2218269"/>
            <a:ext cx="2109497" cy="40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900" dirty="0">
                <a:solidFill>
                  <a:schemeClr val="tx1">
                    <a:lumMod val="75000"/>
                    <a:lumOff val="25000"/>
                  </a:schemeClr>
                </a:solidFill>
                <a:sym typeface="微软雅黑" panose="020B0503020204020204" pitchFamily="34" charset="-122"/>
              </a:rPr>
              <a:t>在此录入上述图表的描述说明，在此录入上述图表的描述说明。</a:t>
            </a:r>
            <a:endParaRPr lang="zh-CN" altLang="en-US" sz="900" dirty="0">
              <a:solidFill>
                <a:schemeClr val="tx1">
                  <a:lumMod val="75000"/>
                  <a:lumOff val="25000"/>
                </a:schemeClr>
              </a:solidFill>
              <a:sym typeface="微软雅黑" panose="020B0503020204020204" pitchFamily="34" charset="-122"/>
            </a:endParaRPr>
          </a:p>
        </p:txBody>
      </p:sp>
      <p:sp>
        <p:nvSpPr>
          <p:cNvPr id="48" name="矩形 47"/>
          <p:cNvSpPr/>
          <p:nvPr/>
        </p:nvSpPr>
        <p:spPr>
          <a:xfrm>
            <a:off x="2592229" y="2985752"/>
            <a:ext cx="907927" cy="300076"/>
          </a:xfrm>
          <a:prstGeom prst="rect">
            <a:avLst/>
          </a:prstGeom>
        </p:spPr>
        <p:txBody>
          <a:bodyPr wrap="none" lIns="68573" tIns="34287" rIns="68573" bIns="34287">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2580407" y="3860483"/>
            <a:ext cx="2109497" cy="40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900" dirty="0">
                <a:solidFill>
                  <a:schemeClr val="tx1">
                    <a:lumMod val="75000"/>
                    <a:lumOff val="25000"/>
                  </a:schemeClr>
                </a:solidFill>
                <a:sym typeface="微软雅黑" panose="020B0503020204020204" pitchFamily="34" charset="-122"/>
              </a:rPr>
              <a:t>在此录入上述图表的描述说明，在此录入上述图表的描述说明。</a:t>
            </a:r>
            <a:endParaRPr lang="zh-CN" altLang="en-US" sz="900" dirty="0">
              <a:solidFill>
                <a:schemeClr val="tx1">
                  <a:lumMod val="75000"/>
                  <a:lumOff val="2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250"/>
                                  </p:stCondLst>
                                  <p:childTnLst>
                                    <p:set>
                                      <p:cBhvr>
                                        <p:cTn id="19" dur="1" fill="hold">
                                          <p:stCondLst>
                                            <p:cond delay="0"/>
                                          </p:stCondLst>
                                        </p:cTn>
                                        <p:tgtEl>
                                          <p:spTgt spid="24"/>
                                        </p:tgtEl>
                                        <p:attrNameLst>
                                          <p:attrName>style.visibility</p:attrName>
                                        </p:attrNameLst>
                                      </p:cBhvr>
                                      <p:to>
                                        <p:strVal val="visible"/>
                                      </p:to>
                                    </p:set>
                                    <p:anim calcmode="lin" valueType="num">
                                      <p:cBhvr>
                                        <p:cTn id="20" dur="350" fill="hold"/>
                                        <p:tgtEl>
                                          <p:spTgt spid="24"/>
                                        </p:tgtEl>
                                        <p:attrNameLst>
                                          <p:attrName>ppt_w</p:attrName>
                                        </p:attrNameLst>
                                      </p:cBhvr>
                                      <p:tavLst>
                                        <p:tav tm="0">
                                          <p:val>
                                            <p:fltVal val="0"/>
                                          </p:val>
                                        </p:tav>
                                        <p:tav tm="100000">
                                          <p:val>
                                            <p:strVal val="#ppt_w"/>
                                          </p:val>
                                        </p:tav>
                                      </p:tavLst>
                                    </p:anim>
                                    <p:anim calcmode="lin" valueType="num">
                                      <p:cBhvr>
                                        <p:cTn id="21" dur="350" fill="hold"/>
                                        <p:tgtEl>
                                          <p:spTgt spid="24"/>
                                        </p:tgtEl>
                                        <p:attrNameLst>
                                          <p:attrName>ppt_h</p:attrName>
                                        </p:attrNameLst>
                                      </p:cBhvr>
                                      <p:tavLst>
                                        <p:tav tm="0">
                                          <p:val>
                                            <p:fltVal val="0"/>
                                          </p:val>
                                        </p:tav>
                                        <p:tav tm="100000">
                                          <p:val>
                                            <p:strVal val="#ppt_h"/>
                                          </p:val>
                                        </p:tav>
                                      </p:tavLst>
                                    </p:anim>
                                    <p:animEffect transition="in" filter="fade">
                                      <p:cBhvr>
                                        <p:cTn id="22" dur="350"/>
                                        <p:tgtEl>
                                          <p:spTgt spid="24"/>
                                        </p:tgtEl>
                                      </p:cBhvr>
                                    </p:animEffect>
                                  </p:childTnLst>
                                </p:cTn>
                              </p:par>
                              <p:par>
                                <p:cTn id="23" presetID="22" presetClass="entr" presetSubtype="8" fill="hold" nodeType="withEffect">
                                  <p:stCondLst>
                                    <p:cond delay="100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nodeType="withEffect">
                                  <p:stCondLst>
                                    <p:cond delay="190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4" fill="hold" grpId="0" nodeType="withEffect">
                                  <p:stCondLst>
                                    <p:cond delay="275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1" fill="hold" grpId="0" nodeType="withEffect">
                                  <p:stCondLst>
                                    <p:cond delay="2750"/>
                                  </p:stCondLst>
                                  <p:childTnLst>
                                    <p:set>
                                      <p:cBhvr>
                                        <p:cTn id="33" dur="1" fill="hold">
                                          <p:stCondLst>
                                            <p:cond delay="0"/>
                                          </p:stCondLst>
                                        </p:cTn>
                                        <p:tgtEl>
                                          <p:spTgt spid="47"/>
                                        </p:tgtEl>
                                        <p:attrNameLst>
                                          <p:attrName>style.visibility</p:attrName>
                                        </p:attrNameLst>
                                      </p:cBhvr>
                                      <p:to>
                                        <p:strVal val="visible"/>
                                      </p:to>
                                    </p:set>
                                    <p:animEffect transition="in" filter="wipe(up)">
                                      <p:cBhvr>
                                        <p:cTn id="34" dur="500"/>
                                        <p:tgtEl>
                                          <p:spTgt spid="47"/>
                                        </p:tgtEl>
                                      </p:cBhvr>
                                    </p:animEffect>
                                  </p:childTnLst>
                                </p:cTn>
                              </p:par>
                              <p:par>
                                <p:cTn id="35" presetID="53" presetClass="entr" presetSubtype="16" fill="hold" nodeType="withEffect">
                                  <p:stCondLst>
                                    <p:cond delay="3500"/>
                                  </p:stCondLst>
                                  <p:childTnLst>
                                    <p:set>
                                      <p:cBhvr>
                                        <p:cTn id="36" dur="1" fill="hold">
                                          <p:stCondLst>
                                            <p:cond delay="0"/>
                                          </p:stCondLst>
                                        </p:cTn>
                                        <p:tgtEl>
                                          <p:spTgt spid="32"/>
                                        </p:tgtEl>
                                        <p:attrNameLst>
                                          <p:attrName>style.visibility</p:attrName>
                                        </p:attrNameLst>
                                      </p:cBhvr>
                                      <p:to>
                                        <p:strVal val="visible"/>
                                      </p:to>
                                    </p:set>
                                    <p:anim calcmode="lin" valueType="num">
                                      <p:cBhvr>
                                        <p:cTn id="37" dur="350" fill="hold"/>
                                        <p:tgtEl>
                                          <p:spTgt spid="32"/>
                                        </p:tgtEl>
                                        <p:attrNameLst>
                                          <p:attrName>ppt_w</p:attrName>
                                        </p:attrNameLst>
                                      </p:cBhvr>
                                      <p:tavLst>
                                        <p:tav tm="0">
                                          <p:val>
                                            <p:fltVal val="0"/>
                                          </p:val>
                                        </p:tav>
                                        <p:tav tm="100000">
                                          <p:val>
                                            <p:strVal val="#ppt_w"/>
                                          </p:val>
                                        </p:tav>
                                      </p:tavLst>
                                    </p:anim>
                                    <p:anim calcmode="lin" valueType="num">
                                      <p:cBhvr>
                                        <p:cTn id="38" dur="350" fill="hold"/>
                                        <p:tgtEl>
                                          <p:spTgt spid="32"/>
                                        </p:tgtEl>
                                        <p:attrNameLst>
                                          <p:attrName>ppt_h</p:attrName>
                                        </p:attrNameLst>
                                      </p:cBhvr>
                                      <p:tavLst>
                                        <p:tav tm="0">
                                          <p:val>
                                            <p:fltVal val="0"/>
                                          </p:val>
                                        </p:tav>
                                        <p:tav tm="100000">
                                          <p:val>
                                            <p:strVal val="#ppt_h"/>
                                          </p:val>
                                        </p:tav>
                                      </p:tavLst>
                                    </p:anim>
                                    <p:animEffect transition="in" filter="fade">
                                      <p:cBhvr>
                                        <p:cTn id="39" dur="350"/>
                                        <p:tgtEl>
                                          <p:spTgt spid="32"/>
                                        </p:tgtEl>
                                      </p:cBhvr>
                                    </p:animEffect>
                                  </p:childTnLst>
                                </p:cTn>
                              </p:par>
                              <p:par>
                                <p:cTn id="40" presetID="22" presetClass="entr" presetSubtype="8" fill="hold" nodeType="withEffect">
                                  <p:stCondLst>
                                    <p:cond delay="420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22" presetClass="entr" presetSubtype="8" fill="hold" nodeType="withEffect">
                                  <p:stCondLst>
                                    <p:cond delay="510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4" fill="hold" grpId="0" nodeType="withEffect">
                                  <p:stCondLst>
                                    <p:cond delay="6000"/>
                                  </p:stCondLst>
                                  <p:childTnLst>
                                    <p:set>
                                      <p:cBhvr>
                                        <p:cTn id="47" dur="1" fill="hold">
                                          <p:stCondLst>
                                            <p:cond delay="0"/>
                                          </p:stCondLst>
                                        </p:cTn>
                                        <p:tgtEl>
                                          <p:spTgt spid="48"/>
                                        </p:tgtEl>
                                        <p:attrNameLst>
                                          <p:attrName>style.visibility</p:attrName>
                                        </p:attrNameLst>
                                      </p:cBhvr>
                                      <p:to>
                                        <p:strVal val="visible"/>
                                      </p:to>
                                    </p:set>
                                    <p:animEffect transition="in" filter="wipe(down)">
                                      <p:cBhvr>
                                        <p:cTn id="48" dur="500"/>
                                        <p:tgtEl>
                                          <p:spTgt spid="48"/>
                                        </p:tgtEl>
                                      </p:cBhvr>
                                    </p:animEffect>
                                  </p:childTnLst>
                                </p:cTn>
                              </p:par>
                              <p:par>
                                <p:cTn id="49" presetID="22" presetClass="entr" presetSubtype="1" fill="hold" grpId="0" nodeType="withEffect">
                                  <p:stCondLst>
                                    <p:cond delay="600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16" presetClass="entr" presetSubtype="26" fill="hold" nodeType="withEffect">
                                  <p:stCondLst>
                                    <p:cond delay="6700"/>
                                  </p:stCondLst>
                                  <p:childTnLst>
                                    <p:set>
                                      <p:cBhvr>
                                        <p:cTn id="53" dur="1" fill="hold">
                                          <p:stCondLst>
                                            <p:cond delay="0"/>
                                          </p:stCondLst>
                                        </p:cTn>
                                        <p:tgtEl>
                                          <p:spTgt spid="5"/>
                                        </p:tgtEl>
                                        <p:attrNameLst>
                                          <p:attrName>style.visibility</p:attrName>
                                        </p:attrNameLst>
                                      </p:cBhvr>
                                      <p:to>
                                        <p:strVal val="visible"/>
                                      </p:to>
                                    </p:set>
                                    <p:animEffect transition="in" filter="barn(inHorizontal)">
                                      <p:cBhvr>
                                        <p:cTn id="54" dur="250"/>
                                        <p:tgtEl>
                                          <p:spTgt spid="5"/>
                                        </p:tgtEl>
                                      </p:cBhvr>
                                    </p:animEffect>
                                  </p:childTnLst>
                                </p:cTn>
                              </p:par>
                            </p:childTnLst>
                          </p:cTn>
                        </p:par>
                        <p:par>
                          <p:cTn id="55" fill="hold">
                            <p:stCondLst>
                              <p:cond delay="12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par>
                          <p:cTn id="62" fill="hold">
                            <p:stCondLst>
                              <p:cond delay="1750"/>
                            </p:stCondLst>
                            <p:childTnLst>
                              <p:par>
                                <p:cTn id="63" presetID="10" presetClass="entr" presetSubtype="0" fill="hold" grpId="0" nodeType="afterEffect">
                                  <p:stCondLst>
                                    <p:cond delay="50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2750"/>
                            </p:stCondLst>
                            <p:childTnLst>
                              <p:par>
                                <p:cTn id="70" presetID="10" presetClass="entr" presetSubtype="0" fill="hold" grpId="0" nodeType="afterEffect">
                                  <p:stCondLst>
                                    <p:cond delay="50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0" grpId="0"/>
      <p:bldP spid="41" grpId="0"/>
      <p:bldP spid="42" grpId="0"/>
      <p:bldP spid="43" grpId="0"/>
      <p:bldP spid="44" grpId="0"/>
      <p:bldP spid="45" grpId="0"/>
      <p:bldP spid="46" grpId="0"/>
      <p:bldP spid="47"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92072" y="4328398"/>
            <a:ext cx="677883" cy="370556"/>
            <a:chOff x="6992070" y="4328397"/>
            <a:chExt cx="677883" cy="370556"/>
          </a:xfrm>
        </p:grpSpPr>
        <p:grpSp>
          <p:nvGrpSpPr>
            <p:cNvPr id="5" name="组合 4"/>
            <p:cNvGrpSpPr/>
            <p:nvPr/>
          </p:nvGrpSpPr>
          <p:grpSpPr>
            <a:xfrm>
              <a:off x="6992070" y="4328397"/>
              <a:ext cx="275466" cy="358793"/>
              <a:chOff x="3326607" y="2279650"/>
              <a:chExt cx="446087" cy="581026"/>
            </a:xfrm>
          </p:grpSpPr>
          <p:sp>
            <p:nvSpPr>
              <p:cNvPr id="1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8" name="组合 17"/>
              <p:cNvGrpSpPr/>
              <p:nvPr/>
            </p:nvGrpSpPr>
            <p:grpSpPr>
              <a:xfrm>
                <a:off x="3326607" y="2279650"/>
                <a:ext cx="446087" cy="581026"/>
                <a:chOff x="1493838" y="2298700"/>
                <a:chExt cx="446087" cy="581026"/>
              </a:xfrm>
            </p:grpSpPr>
            <p:sp>
              <p:nvSpPr>
                <p:cNvPr id="1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7322924" y="4406821"/>
              <a:ext cx="347029" cy="292132"/>
              <a:chOff x="2027238" y="2425700"/>
              <a:chExt cx="561975" cy="473075"/>
            </a:xfrm>
          </p:grpSpPr>
          <p:sp>
            <p:nvSpPr>
              <p:cNvPr id="7"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26" name="矩形 25"/>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566"/>
          <p:cNvSpPr txBox="1"/>
          <p:nvPr/>
        </p:nvSpPr>
        <p:spPr>
          <a:xfrm>
            <a:off x="7815487" y="4252259"/>
            <a:ext cx="864096" cy="492443"/>
          </a:xfrm>
          <a:prstGeom prst="rect">
            <a:avLst/>
          </a:prstGeom>
          <a:noFill/>
        </p:spPr>
        <p:txBody>
          <a:bodyPr wrap="square" lIns="0" tIns="0" rIns="0" bIns="0" rtlCol="0">
            <a:spAutoFit/>
          </a:bodyPr>
          <a:lstStyle/>
          <a:p>
            <a:pPr algn="dist"/>
            <a:r>
              <a:rPr lang="zh-CN" altLang="en-US" sz="2000" dirty="0" smtClean="0">
                <a:ln w="6350">
                  <a:noFill/>
                </a:ln>
                <a:solidFill>
                  <a:srgbClr val="FF9101"/>
                </a:solidFill>
                <a:latin typeface="宋体" panose="02010600030101010101" pitchFamily="2" charset="-122"/>
                <a:ea typeface="宋体" panose="02010600030101010101" pitchFamily="2" charset="-122"/>
              </a:rPr>
              <a:t>目  录</a:t>
            </a:r>
            <a:endParaRPr lang="en-US" altLang="zh-CN" sz="2000" dirty="0">
              <a:ln w="6350">
                <a:noFill/>
              </a:ln>
              <a:solidFill>
                <a:srgbClr val="FF9101"/>
              </a:solidFill>
              <a:latin typeface="宋体" panose="02010600030101010101" pitchFamily="2" charset="-122"/>
              <a:ea typeface="宋体" panose="02010600030101010101" pitchFamily="2" charset="-122"/>
            </a:endParaRPr>
          </a:p>
          <a:p>
            <a:pPr algn="dist"/>
            <a:r>
              <a:rPr lang="en-US" altLang="zh-CN" sz="1200" dirty="0">
                <a:ln w="6350">
                  <a:noFill/>
                </a:ln>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rPr>
              <a:t>CONTENTS</a:t>
            </a:r>
            <a:endParaRPr lang="zh-CN" altLang="en-US" sz="1200" dirty="0">
              <a:ln w="6350">
                <a:noFill/>
              </a:ln>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28" name="矩形 27"/>
          <p:cNvSpPr/>
          <p:nvPr/>
        </p:nvSpPr>
        <p:spPr>
          <a:xfrm>
            <a:off x="3787169" y="1922944"/>
            <a:ext cx="1569660" cy="276999"/>
          </a:xfrm>
          <a:prstGeom prst="rect">
            <a:avLst/>
          </a:prstGeom>
        </p:spPr>
        <p:txBody>
          <a:bodyPr wrap="none">
            <a:spAutoFit/>
          </a:bodyPr>
          <a:lstStyle/>
          <a:p>
            <a:pPr algn="ctr"/>
            <a:r>
              <a:rPr lang="zh-CN" altLang="en-US" sz="1200" dirty="0">
                <a:ln w="6350">
                  <a:noFill/>
                </a:ln>
                <a:latin typeface="宋体" panose="02010600030101010101" pitchFamily="2" charset="-122"/>
                <a:ea typeface="宋体" panose="02010600030101010101" pitchFamily="2" charset="-122"/>
              </a:rPr>
              <a:t>关键技术与实践难点</a:t>
            </a:r>
            <a:endParaRPr lang="zh-CN" altLang="en-US" sz="1200" dirty="0">
              <a:ln w="6350">
                <a:noFill/>
              </a:ln>
              <a:latin typeface="宋体" panose="02010600030101010101" pitchFamily="2" charset="-122"/>
              <a:ea typeface="宋体" panose="02010600030101010101" pitchFamily="2" charset="-122"/>
            </a:endParaRPr>
          </a:p>
        </p:txBody>
      </p:sp>
      <p:sp>
        <p:nvSpPr>
          <p:cNvPr id="29" name="矩形 28"/>
          <p:cNvSpPr/>
          <p:nvPr/>
        </p:nvSpPr>
        <p:spPr>
          <a:xfrm>
            <a:off x="2288363" y="1922944"/>
            <a:ext cx="1261884" cy="276999"/>
          </a:xfrm>
          <a:prstGeom prst="rect">
            <a:avLst/>
          </a:prstGeom>
        </p:spPr>
        <p:txBody>
          <a:bodyPr wrap="none">
            <a:spAutoFit/>
          </a:bodyPr>
          <a:lstStyle/>
          <a:p>
            <a:pPr algn="ctr"/>
            <a:r>
              <a:rPr lang="zh-CN" altLang="en-US" sz="1200" dirty="0">
                <a:ln w="6350">
                  <a:noFill/>
                </a:ln>
                <a:latin typeface="宋体" panose="02010600030101010101" pitchFamily="2" charset="-122"/>
                <a:ea typeface="宋体" panose="02010600030101010101" pitchFamily="2" charset="-122"/>
              </a:rPr>
              <a:t>研究思路与方法</a:t>
            </a:r>
            <a:endParaRPr lang="zh-CN" altLang="en-US" sz="1200" dirty="0">
              <a:ln w="6350">
                <a:noFill/>
              </a:ln>
              <a:latin typeface="宋体" panose="02010600030101010101" pitchFamily="2" charset="-122"/>
              <a:ea typeface="宋体" panose="02010600030101010101" pitchFamily="2" charset="-122"/>
            </a:endParaRPr>
          </a:p>
        </p:txBody>
      </p:sp>
      <p:sp>
        <p:nvSpPr>
          <p:cNvPr id="30" name="矩形 29"/>
          <p:cNvSpPr/>
          <p:nvPr/>
        </p:nvSpPr>
        <p:spPr>
          <a:xfrm>
            <a:off x="697527" y="1922944"/>
            <a:ext cx="1138170" cy="276999"/>
          </a:xfrm>
          <a:prstGeom prst="rect">
            <a:avLst/>
          </a:prstGeom>
        </p:spPr>
        <p:txBody>
          <a:bodyPr wrap="square">
            <a:spAutoFit/>
          </a:bodyPr>
          <a:lstStyle/>
          <a:p>
            <a:pPr algn="ctr"/>
            <a:r>
              <a:rPr lang="zh-CN" altLang="en-US" sz="1200" dirty="0">
                <a:ln w="6350">
                  <a:noFill/>
                </a:ln>
                <a:latin typeface="宋体" panose="02010600030101010101" pitchFamily="2" charset="-122"/>
                <a:ea typeface="宋体" panose="02010600030101010101" pitchFamily="2" charset="-122"/>
              </a:rPr>
              <a:t>绪论</a:t>
            </a:r>
            <a:endParaRPr lang="zh-CN" altLang="en-US" sz="1200" dirty="0">
              <a:ln w="6350">
                <a:noFill/>
              </a:ln>
              <a:latin typeface="宋体" panose="02010600030101010101" pitchFamily="2" charset="-122"/>
              <a:ea typeface="宋体" panose="02010600030101010101" pitchFamily="2" charset="-122"/>
            </a:endParaRPr>
          </a:p>
        </p:txBody>
      </p:sp>
      <p:sp>
        <p:nvSpPr>
          <p:cNvPr id="31" name="矩形 30"/>
          <p:cNvSpPr/>
          <p:nvPr/>
        </p:nvSpPr>
        <p:spPr>
          <a:xfrm>
            <a:off x="7099328" y="1922944"/>
            <a:ext cx="1569660" cy="276999"/>
          </a:xfrm>
          <a:prstGeom prst="rect">
            <a:avLst/>
          </a:prstGeom>
        </p:spPr>
        <p:txBody>
          <a:bodyPr wrap="none">
            <a:spAutoFit/>
          </a:bodyPr>
          <a:lstStyle/>
          <a:p>
            <a:pPr algn="ctr"/>
            <a:r>
              <a:rPr lang="zh-CN" altLang="en-US" sz="1200" dirty="0">
                <a:ln w="6350">
                  <a:noFill/>
                </a:ln>
                <a:latin typeface="宋体" panose="02010600030101010101" pitchFamily="2" charset="-122"/>
                <a:ea typeface="宋体" panose="02010600030101010101" pitchFamily="2" charset="-122"/>
              </a:rPr>
              <a:t>相关建议与论文总结</a:t>
            </a:r>
            <a:endParaRPr lang="zh-CN" altLang="en-US" sz="1200" dirty="0">
              <a:ln w="6350">
                <a:noFill/>
              </a:ln>
              <a:latin typeface="宋体" panose="02010600030101010101" pitchFamily="2" charset="-122"/>
              <a:ea typeface="宋体" panose="02010600030101010101" pitchFamily="2" charset="-122"/>
            </a:endParaRPr>
          </a:p>
        </p:txBody>
      </p:sp>
      <p:sp>
        <p:nvSpPr>
          <p:cNvPr id="32" name="矩形 31"/>
          <p:cNvSpPr/>
          <p:nvPr/>
        </p:nvSpPr>
        <p:spPr>
          <a:xfrm>
            <a:off x="5600522" y="1922944"/>
            <a:ext cx="1261884" cy="276999"/>
          </a:xfrm>
          <a:prstGeom prst="rect">
            <a:avLst/>
          </a:prstGeom>
        </p:spPr>
        <p:txBody>
          <a:bodyPr wrap="none">
            <a:spAutoFit/>
          </a:bodyPr>
          <a:lstStyle/>
          <a:p>
            <a:pPr algn="ctr"/>
            <a:r>
              <a:rPr lang="zh-CN" altLang="en-US" sz="1200" dirty="0">
                <a:ln w="6350">
                  <a:noFill/>
                </a:ln>
                <a:latin typeface="宋体" panose="02010600030101010101" pitchFamily="2" charset="-122"/>
                <a:ea typeface="宋体" panose="02010600030101010101" pitchFamily="2" charset="-122"/>
              </a:rPr>
              <a:t>研究成果与应用</a:t>
            </a:r>
            <a:endParaRPr lang="zh-CN" altLang="en-US" sz="1200" dirty="0">
              <a:ln w="6350">
                <a:noFill/>
              </a:ln>
              <a:latin typeface="宋体" panose="02010600030101010101" pitchFamily="2" charset="-122"/>
              <a:ea typeface="宋体" panose="02010600030101010101" pitchFamily="2" charset="-122"/>
            </a:endParaRPr>
          </a:p>
        </p:txBody>
      </p:sp>
      <p:grpSp>
        <p:nvGrpSpPr>
          <p:cNvPr id="33" name="组合 32"/>
          <p:cNvGrpSpPr/>
          <p:nvPr/>
        </p:nvGrpSpPr>
        <p:grpSpPr>
          <a:xfrm>
            <a:off x="7554277" y="1082116"/>
            <a:ext cx="589338" cy="589338"/>
            <a:chOff x="7554277" y="1082116"/>
            <a:chExt cx="589338" cy="589338"/>
          </a:xfrm>
        </p:grpSpPr>
        <p:sp>
          <p:nvSpPr>
            <p:cNvPr id="34" name="椭圆 33"/>
            <p:cNvSpPr/>
            <p:nvPr/>
          </p:nvSpPr>
          <p:spPr>
            <a:xfrm>
              <a:off x="7554277"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9"/>
            <p:cNvSpPr>
              <a:spLocks noEditPoints="1"/>
            </p:cNvSpPr>
            <p:nvPr/>
          </p:nvSpPr>
          <p:spPr bwMode="auto">
            <a:xfrm>
              <a:off x="7658704" y="1253622"/>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2648994" y="1082116"/>
            <a:ext cx="589338" cy="589338"/>
            <a:chOff x="2648994" y="1082116"/>
            <a:chExt cx="589338" cy="589338"/>
          </a:xfrm>
        </p:grpSpPr>
        <p:sp>
          <p:nvSpPr>
            <p:cNvPr id="37" name="椭圆 36"/>
            <p:cNvSpPr/>
            <p:nvPr/>
          </p:nvSpPr>
          <p:spPr>
            <a:xfrm>
              <a:off x="2648994"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
            <p:cNvSpPr>
              <a:spLocks noEditPoints="1"/>
            </p:cNvSpPr>
            <p:nvPr/>
          </p:nvSpPr>
          <p:spPr bwMode="auto">
            <a:xfrm>
              <a:off x="2800042" y="1236153"/>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5936795" y="1082116"/>
            <a:ext cx="589338" cy="589338"/>
            <a:chOff x="5936795" y="1082116"/>
            <a:chExt cx="589338" cy="589338"/>
          </a:xfrm>
        </p:grpSpPr>
        <p:sp>
          <p:nvSpPr>
            <p:cNvPr id="40" name="椭圆 39"/>
            <p:cNvSpPr/>
            <p:nvPr/>
          </p:nvSpPr>
          <p:spPr>
            <a:xfrm>
              <a:off x="5936795"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11"/>
            <p:cNvSpPr>
              <a:spLocks noEditPoints="1"/>
            </p:cNvSpPr>
            <p:nvPr/>
          </p:nvSpPr>
          <p:spPr bwMode="auto">
            <a:xfrm>
              <a:off x="6108428" y="1220247"/>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4277331" y="1082116"/>
            <a:ext cx="589338" cy="589338"/>
            <a:chOff x="4277331" y="1082116"/>
            <a:chExt cx="589338" cy="589338"/>
          </a:xfrm>
        </p:grpSpPr>
        <p:sp>
          <p:nvSpPr>
            <p:cNvPr id="43" name="椭圆 42"/>
            <p:cNvSpPr/>
            <p:nvPr/>
          </p:nvSpPr>
          <p:spPr>
            <a:xfrm>
              <a:off x="4277331"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2"/>
            <p:cNvSpPr>
              <a:spLocks noEditPoints="1"/>
            </p:cNvSpPr>
            <p:nvPr/>
          </p:nvSpPr>
          <p:spPr bwMode="auto">
            <a:xfrm>
              <a:off x="4464895" y="1223662"/>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980069" y="1082116"/>
            <a:ext cx="589338" cy="589338"/>
            <a:chOff x="980069" y="1082116"/>
            <a:chExt cx="589338" cy="589338"/>
          </a:xfrm>
        </p:grpSpPr>
        <p:sp>
          <p:nvSpPr>
            <p:cNvPr id="46" name="椭圆 45"/>
            <p:cNvSpPr/>
            <p:nvPr/>
          </p:nvSpPr>
          <p:spPr>
            <a:xfrm>
              <a:off x="980069" y="1082116"/>
              <a:ext cx="589338" cy="589338"/>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3"/>
            <p:cNvSpPr>
              <a:spLocks noEditPoints="1"/>
            </p:cNvSpPr>
            <p:nvPr/>
          </p:nvSpPr>
          <p:spPr bwMode="auto">
            <a:xfrm>
              <a:off x="1100223" y="123265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矩形 47"/>
          <p:cNvSpPr/>
          <p:nvPr/>
        </p:nvSpPr>
        <p:spPr>
          <a:xfrm>
            <a:off x="4094947" y="2393827"/>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关键技术</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实践难点</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市场调研分析</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案例对比分析</a:t>
            </a:r>
            <a:endParaRPr lang="zh-CN" altLang="en-US" sz="1000" dirty="0">
              <a:ln w="6350">
                <a:noFill/>
              </a:ln>
              <a:solidFill>
                <a:schemeClr val="bg1">
                  <a:lumMod val="50000"/>
                </a:schemeClr>
              </a:solidFill>
              <a:latin typeface="+mn-ea"/>
            </a:endParaRPr>
          </a:p>
        </p:txBody>
      </p:sp>
      <p:sp>
        <p:nvSpPr>
          <p:cNvPr id="49" name="矩形 48"/>
          <p:cNvSpPr/>
          <p:nvPr/>
        </p:nvSpPr>
        <p:spPr>
          <a:xfrm>
            <a:off x="2249890" y="2393826"/>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研究思路</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研究方法</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研究方案可行性说明</a:t>
            </a:r>
            <a:endParaRPr lang="zh-CN" altLang="en-US" sz="1000" dirty="0">
              <a:ln w="6350">
                <a:noFill/>
              </a:ln>
              <a:solidFill>
                <a:schemeClr val="bg1">
                  <a:lumMod val="50000"/>
                </a:schemeClr>
              </a:solidFill>
              <a:latin typeface="+mn-ea"/>
            </a:endParaRPr>
          </a:p>
        </p:txBody>
      </p:sp>
      <p:sp>
        <p:nvSpPr>
          <p:cNvPr id="50" name="矩形 49"/>
          <p:cNvSpPr/>
          <p:nvPr/>
        </p:nvSpPr>
        <p:spPr>
          <a:xfrm>
            <a:off x="597196" y="2393827"/>
            <a:ext cx="1338828"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选题背景</a:t>
            </a:r>
            <a:endParaRPr lang="zh-CN" altLang="en-US" sz="1000" dirty="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国内外</a:t>
            </a:r>
            <a:r>
              <a:rPr lang="zh-CN" altLang="en-US" sz="1000" dirty="0">
                <a:ln w="6350">
                  <a:noFill/>
                </a:ln>
                <a:solidFill>
                  <a:schemeClr val="bg1">
                    <a:lumMod val="50000"/>
                  </a:schemeClr>
                </a:solidFill>
                <a:latin typeface="+mn-ea"/>
              </a:rPr>
              <a:t>相关研究综述</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理论基础与文献综述</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主要贡献与创新</a:t>
            </a:r>
            <a:endParaRPr lang="zh-CN" altLang="en-US" sz="1000" dirty="0">
              <a:ln w="6350">
                <a:noFill/>
              </a:ln>
              <a:solidFill>
                <a:schemeClr val="bg1">
                  <a:lumMod val="50000"/>
                </a:schemeClr>
              </a:solidFill>
              <a:latin typeface="+mn-ea"/>
            </a:endParaRPr>
          </a:p>
        </p:txBody>
      </p:sp>
      <p:sp>
        <p:nvSpPr>
          <p:cNvPr id="51" name="矩形 50"/>
          <p:cNvSpPr/>
          <p:nvPr/>
        </p:nvSpPr>
        <p:spPr>
          <a:xfrm>
            <a:off x="7471226" y="2393827"/>
            <a:ext cx="825867" cy="1015663"/>
          </a:xfrm>
          <a:prstGeom prst="rect">
            <a:avLst/>
          </a:prstGeom>
        </p:spPr>
        <p:txBody>
          <a:bodyPr wrap="none">
            <a:spAutoFit/>
          </a:bodyPr>
          <a:lstStyle/>
          <a:p>
            <a:pPr algn="ctr">
              <a:lnSpc>
                <a:spcPct val="150000"/>
              </a:lnSpc>
            </a:pPr>
            <a:r>
              <a:rPr lang="zh-CN" altLang="en-US" sz="1000" dirty="0" smtClean="0">
                <a:ln w="6350">
                  <a:noFill/>
                </a:ln>
                <a:solidFill>
                  <a:schemeClr val="bg1">
                    <a:lumMod val="50000"/>
                  </a:schemeClr>
                </a:solidFill>
                <a:latin typeface="+mn-ea"/>
              </a:rPr>
              <a:t>问题评估</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相关对策</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研究总结</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成绩与思考</a:t>
            </a:r>
            <a:endParaRPr lang="zh-CN" altLang="en-US" sz="1000" dirty="0">
              <a:ln w="6350">
                <a:noFill/>
              </a:ln>
              <a:solidFill>
                <a:schemeClr val="bg1">
                  <a:lumMod val="50000"/>
                </a:schemeClr>
              </a:solidFill>
              <a:latin typeface="+mn-ea"/>
            </a:endParaRPr>
          </a:p>
        </p:txBody>
      </p:sp>
      <p:sp>
        <p:nvSpPr>
          <p:cNvPr id="52" name="矩形 51"/>
          <p:cNvSpPr/>
          <p:nvPr/>
        </p:nvSpPr>
        <p:spPr>
          <a:xfrm>
            <a:off x="5882652" y="2393826"/>
            <a:ext cx="697627" cy="784830"/>
          </a:xfrm>
          <a:prstGeom prst="rect">
            <a:avLst/>
          </a:prstGeom>
        </p:spPr>
        <p:txBody>
          <a:bodyPr wrap="none">
            <a:spAutoFit/>
          </a:bodyPr>
          <a:lstStyle/>
          <a:p>
            <a:pPr algn="ctr">
              <a:lnSpc>
                <a:spcPct val="150000"/>
              </a:lnSpc>
            </a:pPr>
            <a:r>
              <a:rPr lang="zh-CN" altLang="en-US" sz="1000" dirty="0" smtClean="0">
                <a:ln w="6350">
                  <a:noFill/>
                </a:ln>
                <a:solidFill>
                  <a:schemeClr val="bg1">
                    <a:lumMod val="50000"/>
                  </a:schemeClr>
                </a:solidFill>
                <a:latin typeface="+mn-ea"/>
              </a:rPr>
              <a:t>研究目标</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成果形式</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应用前景</a:t>
            </a:r>
            <a:endParaRPr lang="en-US" altLang="zh-CN" sz="1000" dirty="0" smtClean="0">
              <a:ln w="6350">
                <a:noFill/>
              </a:ln>
              <a:solidFill>
                <a:schemeClr val="bg1">
                  <a:lumMod val="50000"/>
                </a:schemeClr>
              </a:solidFill>
              <a:latin typeface="+mn-ea"/>
            </a:endParaRPr>
          </a:p>
        </p:txBody>
      </p:sp>
      <p:cxnSp>
        <p:nvCxnSpPr>
          <p:cNvPr id="53" name="直接连接符 52"/>
          <p:cNvCxnSpPr/>
          <p:nvPr/>
        </p:nvCxnSpPr>
        <p:spPr>
          <a:xfrm flipH="1">
            <a:off x="38582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21235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81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534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71729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0-#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0-#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1+#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1+#ppt_w/2"/>
                                          </p:val>
                                        </p:tav>
                                        <p:tav tm="100000">
                                          <p:val>
                                            <p:strVal val="#ppt_x"/>
                                          </p:val>
                                        </p:tav>
                                      </p:tavLst>
                                    </p:anim>
                                    <p:anim calcmode="lin" valueType="num">
                                      <p:cBhvr additive="base">
                                        <p:cTn id="46" dur="500" fill="hold"/>
                                        <p:tgtEl>
                                          <p:spTgt spid="2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1+#ppt_w/2"/>
                                          </p:val>
                                        </p:tav>
                                        <p:tav tm="100000">
                                          <p:val>
                                            <p:strVal val="#ppt_x"/>
                                          </p:val>
                                        </p:tav>
                                      </p:tavLst>
                                    </p:anim>
                                    <p:anim calcmode="lin" valueType="num">
                                      <p:cBhvr additive="base">
                                        <p:cTn id="5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arn(inVertical)">
                                      <p:cBhvr>
                                        <p:cTn id="63" dur="500"/>
                                        <p:tgtEl>
                                          <p:spTgt spid="55"/>
                                        </p:tgtEl>
                                      </p:cBhvr>
                                    </p:animEffect>
                                  </p:childTnLst>
                                </p:cTn>
                              </p:par>
                              <p:par>
                                <p:cTn id="64" presetID="16" presetClass="entr" presetSubtype="21"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barn(inVertical)">
                                      <p:cBhvr>
                                        <p:cTn id="66" dur="500"/>
                                        <p:tgtEl>
                                          <p:spTgt spid="54"/>
                                        </p:tgtEl>
                                      </p:cBhvr>
                                    </p:animEffect>
                                  </p:childTnLst>
                                </p:cTn>
                              </p:par>
                              <p:par>
                                <p:cTn id="67" presetID="16" presetClass="entr" presetSubtype="21"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barn(inVertical)">
                                      <p:cBhvr>
                                        <p:cTn id="69" dur="500"/>
                                        <p:tgtEl>
                                          <p:spTgt spid="53"/>
                                        </p:tgtEl>
                                      </p:cBhvr>
                                    </p:animEffect>
                                  </p:childTnLst>
                                </p:cTn>
                              </p:par>
                              <p:par>
                                <p:cTn id="70" presetID="16" presetClass="entr" presetSubtype="21"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1000"/>
                                        <p:tgtEl>
                                          <p:spTgt spid="50"/>
                                        </p:tgtEl>
                                      </p:cBhvr>
                                    </p:animEffect>
                                    <p:anim calcmode="lin" valueType="num">
                                      <p:cBhvr>
                                        <p:cTn id="81" dur="1000" fill="hold"/>
                                        <p:tgtEl>
                                          <p:spTgt spid="50"/>
                                        </p:tgtEl>
                                        <p:attrNameLst>
                                          <p:attrName>ppt_x</p:attrName>
                                        </p:attrNameLst>
                                      </p:cBhvr>
                                      <p:tavLst>
                                        <p:tav tm="0">
                                          <p:val>
                                            <p:strVal val="#ppt_x"/>
                                          </p:val>
                                        </p:tav>
                                        <p:tav tm="100000">
                                          <p:val>
                                            <p:strVal val="#ppt_x"/>
                                          </p:val>
                                        </p:tav>
                                      </p:tavLst>
                                    </p:anim>
                                    <p:anim calcmode="lin" valueType="num">
                                      <p:cBhvr>
                                        <p:cTn id="82" dur="1000" fill="hold"/>
                                        <p:tgtEl>
                                          <p:spTgt spid="5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1000"/>
                                        <p:tgtEl>
                                          <p:spTgt spid="49"/>
                                        </p:tgtEl>
                                      </p:cBhvr>
                                    </p:animEffect>
                                    <p:anim calcmode="lin" valueType="num">
                                      <p:cBhvr>
                                        <p:cTn id="86" dur="1000" fill="hold"/>
                                        <p:tgtEl>
                                          <p:spTgt spid="49"/>
                                        </p:tgtEl>
                                        <p:attrNameLst>
                                          <p:attrName>ppt_x</p:attrName>
                                        </p:attrNameLst>
                                      </p:cBhvr>
                                      <p:tavLst>
                                        <p:tav tm="0">
                                          <p:val>
                                            <p:strVal val="#ppt_x"/>
                                          </p:val>
                                        </p:tav>
                                        <p:tav tm="100000">
                                          <p:val>
                                            <p:strVal val="#ppt_x"/>
                                          </p:val>
                                        </p:tav>
                                      </p:tavLst>
                                    </p:anim>
                                    <p:anim calcmode="lin" valueType="num">
                                      <p:cBhvr>
                                        <p:cTn id="87" dur="1000" fill="hold"/>
                                        <p:tgtEl>
                                          <p:spTgt spid="4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1000"/>
                                        <p:tgtEl>
                                          <p:spTgt spid="52"/>
                                        </p:tgtEl>
                                      </p:cBhvr>
                                    </p:animEffect>
                                    <p:anim calcmode="lin" valueType="num">
                                      <p:cBhvr>
                                        <p:cTn id="96" dur="1000" fill="hold"/>
                                        <p:tgtEl>
                                          <p:spTgt spid="52"/>
                                        </p:tgtEl>
                                        <p:attrNameLst>
                                          <p:attrName>ppt_x</p:attrName>
                                        </p:attrNameLst>
                                      </p:cBhvr>
                                      <p:tavLst>
                                        <p:tav tm="0">
                                          <p:val>
                                            <p:strVal val="#ppt_x"/>
                                          </p:val>
                                        </p:tav>
                                        <p:tav tm="100000">
                                          <p:val>
                                            <p:strVal val="#ppt_x"/>
                                          </p:val>
                                        </p:tav>
                                      </p:tavLst>
                                    </p:anim>
                                    <p:anim calcmode="lin" valueType="num">
                                      <p:cBhvr>
                                        <p:cTn id="97" dur="1000" fill="hold"/>
                                        <p:tgtEl>
                                          <p:spTgt spid="5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fade">
                                      <p:cBhvr>
                                        <p:cTn id="100" dur="1000"/>
                                        <p:tgtEl>
                                          <p:spTgt spid="51"/>
                                        </p:tgtEl>
                                      </p:cBhvr>
                                    </p:animEffect>
                                    <p:anim calcmode="lin" valueType="num">
                                      <p:cBhvr>
                                        <p:cTn id="101" dur="1000" fill="hold"/>
                                        <p:tgtEl>
                                          <p:spTgt spid="51"/>
                                        </p:tgtEl>
                                        <p:attrNameLst>
                                          <p:attrName>ppt_x</p:attrName>
                                        </p:attrNameLst>
                                      </p:cBhvr>
                                      <p:tavLst>
                                        <p:tav tm="0">
                                          <p:val>
                                            <p:strVal val="#ppt_x"/>
                                          </p:val>
                                        </p:tav>
                                        <p:tav tm="100000">
                                          <p:val>
                                            <p:strVal val="#ppt_x"/>
                                          </p:val>
                                        </p:tav>
                                      </p:tavLst>
                                    </p:anim>
                                    <p:anim calcmode="lin" valueType="num">
                                      <p:cBhvr>
                                        <p:cTn id="10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48" grpId="0"/>
      <p:bldP spid="49"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hape 5166"/>
          <p:cNvSpPr/>
          <p:nvPr/>
        </p:nvSpPr>
        <p:spPr>
          <a:xfrm>
            <a:off x="1944689" y="1407433"/>
            <a:ext cx="1217899"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Shape 5167"/>
          <p:cNvSpPr/>
          <p:nvPr/>
        </p:nvSpPr>
        <p:spPr>
          <a:xfrm>
            <a:off x="1575347" y="2047200"/>
            <a:ext cx="1961179"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7" name="Shape 5168"/>
          <p:cNvSpPr/>
          <p:nvPr/>
        </p:nvSpPr>
        <p:spPr>
          <a:xfrm>
            <a:off x="1206005" y="2740900"/>
            <a:ext cx="2704459"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8" name="Shape 5169"/>
          <p:cNvSpPr/>
          <p:nvPr/>
        </p:nvSpPr>
        <p:spPr>
          <a:xfrm>
            <a:off x="828072" y="3434600"/>
            <a:ext cx="3447732"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9" name="组合 8"/>
          <p:cNvGrpSpPr/>
          <p:nvPr/>
        </p:nvGrpSpPr>
        <p:grpSpPr>
          <a:xfrm>
            <a:off x="2314032" y="1108483"/>
            <a:ext cx="857769" cy="735467"/>
            <a:chOff x="2313735" y="1108481"/>
            <a:chExt cx="857881" cy="735467"/>
          </a:xfrm>
          <a:effectLst>
            <a:outerShdw blurRad="127000" dist="38100" dir="5400000" algn="t" rotWithShape="0">
              <a:prstClr val="black">
                <a:alpha val="40000"/>
              </a:prstClr>
            </a:outerShdw>
          </a:effectLst>
        </p:grpSpPr>
        <p:sp>
          <p:nvSpPr>
            <p:cNvPr id="10"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D7D31"/>
            </a:solidFill>
            <a:ln w="25400" cap="flat">
              <a:solidFill>
                <a:schemeClr val="bg1"/>
              </a:solid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6"/>
            <p:cNvSpPr/>
            <p:nvPr/>
          </p:nvSpPr>
          <p:spPr>
            <a:xfrm>
              <a:off x="2329102" y="1491630"/>
              <a:ext cx="842514"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1944687" y="2047199"/>
            <a:ext cx="1589538" cy="432411"/>
            <a:chOff x="1944344" y="2047198"/>
            <a:chExt cx="1589745" cy="432411"/>
          </a:xfrm>
          <a:solidFill>
            <a:srgbClr val="5B9BD5"/>
          </a:solidFill>
          <a:effectLst>
            <a:outerShdw blurRad="127000" dist="38100" dir="5400000" algn="t" rotWithShape="0">
              <a:prstClr val="black">
                <a:alpha val="40000"/>
              </a:prstClr>
            </a:outerShdw>
          </a:effectLst>
        </p:grpSpPr>
        <p:sp>
          <p:nvSpPr>
            <p:cNvPr id="13"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4" name="Shape 5177"/>
            <p:cNvSpPr/>
            <p:nvPr/>
          </p:nvSpPr>
          <p:spPr>
            <a:xfrm>
              <a:off x="2191740" y="2087244"/>
              <a:ext cx="1099552"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575348" y="2740899"/>
            <a:ext cx="2332817" cy="432412"/>
            <a:chOff x="1574955" y="2740898"/>
            <a:chExt cx="2333121" cy="432412"/>
          </a:xfrm>
          <a:solidFill>
            <a:srgbClr val="ED7D31"/>
          </a:solidFill>
          <a:effectLst>
            <a:outerShdw blurRad="127000" dist="38100" dir="5400000" algn="t" rotWithShape="0">
              <a:prstClr val="black">
                <a:alpha val="40000"/>
              </a:prstClr>
            </a:outerShdw>
          </a:effectLst>
        </p:grpSpPr>
        <p:sp>
          <p:nvSpPr>
            <p:cNvPr id="16"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78"/>
            <p:cNvSpPr/>
            <p:nvPr/>
          </p:nvSpPr>
          <p:spPr>
            <a:xfrm>
              <a:off x="1815028" y="2780945"/>
              <a:ext cx="1849246"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206004" y="3434600"/>
            <a:ext cx="3076090" cy="432407"/>
            <a:chOff x="1205565" y="3434598"/>
            <a:chExt cx="3076490" cy="432407"/>
          </a:xfrm>
          <a:solidFill>
            <a:srgbClr val="5B9BD5"/>
          </a:solidFill>
          <a:effectLst>
            <a:outerShdw blurRad="127000" dist="38100" dir="5400000" algn="t" rotWithShape="0">
              <a:prstClr val="black">
                <a:alpha val="40000"/>
              </a:prstClr>
            </a:outerShdw>
          </a:effectLst>
        </p:grpSpPr>
        <p:sp>
          <p:nvSpPr>
            <p:cNvPr id="19"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20" name="Shape 5179"/>
            <p:cNvSpPr/>
            <p:nvPr/>
          </p:nvSpPr>
          <p:spPr>
            <a:xfrm>
              <a:off x="1422332" y="3474643"/>
              <a:ext cx="2634639"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828075" y="4118667"/>
            <a:ext cx="3819373" cy="432407"/>
            <a:chOff x="827585" y="4118665"/>
            <a:chExt cx="3819870" cy="432407"/>
          </a:xfrm>
          <a:solidFill>
            <a:srgbClr val="ED7D31"/>
          </a:solidFill>
          <a:effectLst>
            <a:outerShdw blurRad="127000" dist="38100" dir="5400000" algn="t" rotWithShape="0">
              <a:prstClr val="black">
                <a:alpha val="40000"/>
              </a:prstClr>
            </a:outerShdw>
          </a:effectLst>
        </p:grpSpPr>
        <p:sp>
          <p:nvSpPr>
            <p:cNvPr id="22"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23" name="Shape 5180"/>
            <p:cNvSpPr/>
            <p:nvPr/>
          </p:nvSpPr>
          <p:spPr>
            <a:xfrm>
              <a:off x="1072475" y="4158709"/>
              <a:ext cx="3334354"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24" name="Round Same Side Corner Rectangle 67"/>
          <p:cNvSpPr/>
          <p:nvPr/>
        </p:nvSpPr>
        <p:spPr>
          <a:xfrm rot="10800000" flipH="1">
            <a:off x="5091148" y="1121919"/>
            <a:ext cx="49897" cy="514044"/>
          </a:xfrm>
          <a:prstGeom prst="round2SameRect">
            <a:avLst>
              <a:gd name="adj1" fmla="val 50000"/>
              <a:gd name="adj2"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sp>
        <p:nvSpPr>
          <p:cNvPr id="25" name="Round Same Side Corner Rectangle 68"/>
          <p:cNvSpPr/>
          <p:nvPr/>
        </p:nvSpPr>
        <p:spPr>
          <a:xfrm rot="10800000" flipH="1">
            <a:off x="5089508" y="1903209"/>
            <a:ext cx="49897" cy="514044"/>
          </a:xfrm>
          <a:prstGeom prst="round2SameRect">
            <a:avLst>
              <a:gd name="adj1" fmla="val 50000"/>
              <a:gd name="adj2"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sp>
        <p:nvSpPr>
          <p:cNvPr id="26" name="Round Same Side Corner Rectangle 69"/>
          <p:cNvSpPr/>
          <p:nvPr/>
        </p:nvSpPr>
        <p:spPr>
          <a:xfrm rot="10800000" flipH="1">
            <a:off x="5091148" y="2613341"/>
            <a:ext cx="49897" cy="514044"/>
          </a:xfrm>
          <a:prstGeom prst="round2SameRect">
            <a:avLst>
              <a:gd name="adj1" fmla="val 50000"/>
              <a:gd name="adj2"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grpSp>
        <p:nvGrpSpPr>
          <p:cNvPr id="27" name="组合 26"/>
          <p:cNvGrpSpPr/>
          <p:nvPr/>
        </p:nvGrpSpPr>
        <p:grpSpPr>
          <a:xfrm>
            <a:off x="5228428" y="1109272"/>
            <a:ext cx="2871506" cy="579901"/>
            <a:chOff x="5228512" y="1109269"/>
            <a:chExt cx="2871880" cy="579901"/>
          </a:xfrm>
        </p:grpSpPr>
        <p:sp>
          <p:nvSpPr>
            <p:cNvPr id="28" name="TextBox 26"/>
            <p:cNvSpPr txBox="1"/>
            <p:nvPr/>
          </p:nvSpPr>
          <p:spPr>
            <a:xfrm>
              <a:off x="5228512" y="1303102"/>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Rectangle 71"/>
            <p:cNvSpPr/>
            <p:nvPr/>
          </p:nvSpPr>
          <p:spPr>
            <a:xfrm>
              <a:off x="5228513" y="1109269"/>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5228428" y="1869181"/>
            <a:ext cx="2871506" cy="579900"/>
            <a:chOff x="5228512" y="1869180"/>
            <a:chExt cx="2871880" cy="579900"/>
          </a:xfrm>
        </p:grpSpPr>
        <p:sp>
          <p:nvSpPr>
            <p:cNvPr id="31" name="TextBox 29"/>
            <p:cNvSpPr txBox="1"/>
            <p:nvPr/>
          </p:nvSpPr>
          <p:spPr>
            <a:xfrm>
              <a:off x="5228512" y="2063012"/>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Rectangle 73"/>
            <p:cNvSpPr/>
            <p:nvPr/>
          </p:nvSpPr>
          <p:spPr>
            <a:xfrm>
              <a:off x="5228513" y="1869180"/>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5228428" y="2629095"/>
            <a:ext cx="2871506" cy="579901"/>
            <a:chOff x="5228512" y="2629091"/>
            <a:chExt cx="2871880" cy="579901"/>
          </a:xfrm>
        </p:grpSpPr>
        <p:sp>
          <p:nvSpPr>
            <p:cNvPr id="34" name="TextBox 32"/>
            <p:cNvSpPr txBox="1"/>
            <p:nvPr/>
          </p:nvSpPr>
          <p:spPr>
            <a:xfrm>
              <a:off x="5228512" y="2822924"/>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Rectangle 75"/>
            <p:cNvSpPr/>
            <p:nvPr/>
          </p:nvSpPr>
          <p:spPr>
            <a:xfrm>
              <a:off x="5228513" y="2629091"/>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6" name="Round Same Side Corner Rectangle 76"/>
          <p:cNvSpPr/>
          <p:nvPr/>
        </p:nvSpPr>
        <p:spPr>
          <a:xfrm rot="10800000" flipH="1">
            <a:off x="5089508" y="3333829"/>
            <a:ext cx="49897" cy="514044"/>
          </a:xfrm>
          <a:prstGeom prst="round2SameRect">
            <a:avLst>
              <a:gd name="adj1" fmla="val 50000"/>
              <a:gd name="adj2"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sp>
        <p:nvSpPr>
          <p:cNvPr id="37" name="Round Same Side Corner Rectangle 77"/>
          <p:cNvSpPr/>
          <p:nvPr/>
        </p:nvSpPr>
        <p:spPr>
          <a:xfrm rot="10800000" flipH="1">
            <a:off x="5091148" y="4043961"/>
            <a:ext cx="49897" cy="514044"/>
          </a:xfrm>
          <a:prstGeom prst="round2SameRect">
            <a:avLst>
              <a:gd name="adj1" fmla="val 50000"/>
              <a:gd name="adj2"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grpSp>
        <p:nvGrpSpPr>
          <p:cNvPr id="38" name="组合 37"/>
          <p:cNvGrpSpPr/>
          <p:nvPr/>
        </p:nvGrpSpPr>
        <p:grpSpPr>
          <a:xfrm>
            <a:off x="5228428" y="3299804"/>
            <a:ext cx="2871506" cy="579901"/>
            <a:chOff x="5228512" y="3299800"/>
            <a:chExt cx="2871880" cy="579901"/>
          </a:xfrm>
        </p:grpSpPr>
        <p:sp>
          <p:nvSpPr>
            <p:cNvPr id="39" name="TextBox 37"/>
            <p:cNvSpPr txBox="1"/>
            <p:nvPr/>
          </p:nvSpPr>
          <p:spPr>
            <a:xfrm>
              <a:off x="5228512" y="3493633"/>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Rectangle 79"/>
            <p:cNvSpPr/>
            <p:nvPr/>
          </p:nvSpPr>
          <p:spPr>
            <a:xfrm>
              <a:off x="5228513" y="3299800"/>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228428" y="4059716"/>
            <a:ext cx="2871506" cy="579901"/>
            <a:chOff x="5228512" y="4059711"/>
            <a:chExt cx="2871880" cy="579901"/>
          </a:xfrm>
        </p:grpSpPr>
        <p:sp>
          <p:nvSpPr>
            <p:cNvPr id="42" name="TextBox 40"/>
            <p:cNvSpPr txBox="1"/>
            <p:nvPr/>
          </p:nvSpPr>
          <p:spPr>
            <a:xfrm>
              <a:off x="5228512" y="4253544"/>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Rectangle 81"/>
            <p:cNvSpPr/>
            <p:nvPr/>
          </p:nvSpPr>
          <p:spPr>
            <a:xfrm>
              <a:off x="5228513" y="4059711"/>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500"/>
                            </p:stCondLst>
                            <p:childTnLst>
                              <p:par>
                                <p:cTn id="26" presetID="22" presetClass="entr" presetSubtype="2"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2500"/>
                            </p:stCondLst>
                            <p:childTnLst>
                              <p:par>
                                <p:cTn id="34" presetID="22" presetClass="entr" presetSubtype="2"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par>
                          <p:cTn id="41" fill="hold">
                            <p:stCondLst>
                              <p:cond delay="3500"/>
                            </p:stCondLst>
                            <p:childTnLst>
                              <p:par>
                                <p:cTn id="42" presetID="2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right)">
                                      <p:cBhvr>
                                        <p:cTn id="44" dur="500"/>
                                        <p:tgtEl>
                                          <p:spTgt spid="1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500"/>
                                        <p:tgtEl>
                                          <p:spTgt spid="24"/>
                                        </p:tgtEl>
                                      </p:cBhvr>
                                    </p:animEffect>
                                  </p:childTnLst>
                                </p:cTn>
                              </p:par>
                            </p:childTnLst>
                          </p:cTn>
                        </p:par>
                        <p:par>
                          <p:cTn id="57" fill="hold">
                            <p:stCondLst>
                              <p:cond delay="5500"/>
                            </p:stCondLst>
                            <p:childTnLst>
                              <p:par>
                                <p:cTn id="58" presetID="22" presetClass="entr" presetSubtype="8"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childTnLst>
                          </p:cTn>
                        </p:par>
                        <p:par>
                          <p:cTn id="65" fill="hold">
                            <p:stCondLst>
                              <p:cond delay="6500"/>
                            </p:stCondLst>
                            <p:childTnLst>
                              <p:par>
                                <p:cTn id="66" presetID="22" presetClass="entr" presetSubtype="8"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left)">
                                      <p:cBhvr>
                                        <p:cTn id="68" dur="500"/>
                                        <p:tgtEl>
                                          <p:spTgt spid="30"/>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up)">
                                      <p:cBhvr>
                                        <p:cTn id="72" dur="500"/>
                                        <p:tgtEl>
                                          <p:spTgt spid="26"/>
                                        </p:tgtEl>
                                      </p:cBhvr>
                                    </p:animEffect>
                                  </p:childTnLst>
                                </p:cTn>
                              </p:par>
                            </p:childTnLst>
                          </p:cTn>
                        </p:par>
                        <p:par>
                          <p:cTn id="73" fill="hold">
                            <p:stCondLst>
                              <p:cond delay="7500"/>
                            </p:stCondLst>
                            <p:childTnLst>
                              <p:par>
                                <p:cTn id="74" presetID="22" presetClass="entr" presetSubtype="8" fill="hold"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par>
                          <p:cTn id="77" fill="hold">
                            <p:stCondLst>
                              <p:cond delay="8000"/>
                            </p:stCondLst>
                            <p:childTnLst>
                              <p:par>
                                <p:cTn id="78" presetID="22" presetClass="entr" presetSubtype="1"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left)">
                                      <p:cBhvr>
                                        <p:cTn id="84" dur="500"/>
                                        <p:tgtEl>
                                          <p:spTgt spid="38"/>
                                        </p:tgtEl>
                                      </p:cBhvr>
                                    </p:animEffect>
                                  </p:childTnLst>
                                </p:cTn>
                              </p:par>
                            </p:childTnLst>
                          </p:cTn>
                        </p:par>
                        <p:par>
                          <p:cTn id="85" fill="hold">
                            <p:stCondLst>
                              <p:cond delay="9000"/>
                            </p:stCondLst>
                            <p:childTnLst>
                              <p:par>
                                <p:cTn id="86" presetID="22" presetClass="entr" presetSubtype="1"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up)">
                                      <p:cBhvr>
                                        <p:cTn id="88" dur="500"/>
                                        <p:tgtEl>
                                          <p:spTgt spid="37"/>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left)">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24" grpId="0" animBg="1"/>
      <p:bldP spid="25" grpId="0" animBg="1"/>
      <p:bldP spid="26"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60" y="2290447"/>
            <a:ext cx="998991" cy="1015663"/>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问题评估</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相关对策</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研究总结</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成绩与思考</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相关建议与论文总结</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9"/>
            <p:cNvSpPr>
              <a:spLocks noEditPoints="1"/>
            </p:cNvSpPr>
            <p:nvPr/>
          </p:nvSpPr>
          <p:spPr bwMode="auto">
            <a:xfrm>
              <a:off x="3092898" y="2389605"/>
              <a:ext cx="557090" cy="3629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FF910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0"/>
          <p:cNvGrpSpPr/>
          <p:nvPr/>
        </p:nvGrpSpPr>
        <p:grpSpPr bwMode="auto">
          <a:xfrm>
            <a:off x="3306121" y="1287119"/>
            <a:ext cx="1080419" cy="1796709"/>
            <a:chOff x="0" y="0"/>
            <a:chExt cx="1081794" cy="1800000"/>
          </a:xfrm>
          <a:solidFill>
            <a:srgbClr val="5B9BD5"/>
          </a:solidFill>
        </p:grpSpPr>
        <p:sp>
          <p:nvSpPr>
            <p:cNvPr id="6" name="矩形 38"/>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7" name="矩形 39"/>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8" name="矩形 40"/>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9" name="Group 14"/>
          <p:cNvGrpSpPr/>
          <p:nvPr/>
        </p:nvGrpSpPr>
        <p:grpSpPr bwMode="auto">
          <a:xfrm flipH="1">
            <a:off x="4923582" y="1287119"/>
            <a:ext cx="1080419" cy="1796709"/>
            <a:chOff x="0" y="0"/>
            <a:chExt cx="1081794" cy="1800000"/>
          </a:xfrm>
          <a:solidFill>
            <a:srgbClr val="5B9BD5"/>
          </a:solidFill>
        </p:grpSpPr>
        <p:sp>
          <p:nvSpPr>
            <p:cNvPr id="10" name="矩形 43"/>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11" name="矩形 44"/>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12" name="矩形 45"/>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13" name="Group 18"/>
          <p:cNvGrpSpPr/>
          <p:nvPr/>
        </p:nvGrpSpPr>
        <p:grpSpPr bwMode="auto">
          <a:xfrm>
            <a:off x="888688" y="1540670"/>
            <a:ext cx="2355941" cy="1186815"/>
            <a:chOff x="0" y="0"/>
            <a:chExt cx="2361131" cy="1189411"/>
          </a:xfrm>
        </p:grpSpPr>
        <p:grpSp>
          <p:nvGrpSpPr>
            <p:cNvPr id="14" name="Group 19"/>
            <p:cNvGrpSpPr/>
            <p:nvPr/>
          </p:nvGrpSpPr>
          <p:grpSpPr bwMode="auto">
            <a:xfrm>
              <a:off x="1899403" y="0"/>
              <a:ext cx="360314" cy="360356"/>
              <a:chOff x="-510" y="0"/>
              <a:chExt cx="360314" cy="360356"/>
            </a:xfrm>
          </p:grpSpPr>
          <p:sp>
            <p:nvSpPr>
              <p:cNvPr id="16" name="矩形 56"/>
              <p:cNvSpPr>
                <a:spLocks noChangeArrowheads="1"/>
              </p:cNvSpPr>
              <p:nvPr/>
            </p:nvSpPr>
            <p:spPr bwMode="auto">
              <a:xfrm>
                <a:off x="-510" y="0"/>
                <a:ext cx="360314" cy="36035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17" name="文本框 57"/>
              <p:cNvSpPr>
                <a:spLocks noChangeArrowheads="1"/>
              </p:cNvSpPr>
              <p:nvPr/>
            </p:nvSpPr>
            <p:spPr bwMode="auto">
              <a:xfrm>
                <a:off x="53599" y="0"/>
                <a:ext cx="287891" cy="33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1</a:t>
                </a:r>
                <a:endParaRPr lang="zh-CN" altLang="en-US" sz="1595" dirty="0">
                  <a:solidFill>
                    <a:schemeClr val="bg1"/>
                  </a:solidFill>
                  <a:latin typeface="+mn-ea"/>
                  <a:cs typeface="+mn-ea"/>
                  <a:sym typeface="微软雅黑" panose="020B0503020204020204" pitchFamily="34" charset="-122"/>
                </a:endParaRPr>
              </a:p>
            </p:txBody>
          </p:sp>
        </p:grpSp>
        <p:sp>
          <p:nvSpPr>
            <p:cNvPr id="15" name="矩形 59"/>
            <p:cNvSpPr>
              <a:spLocks noChangeArrowheads="1"/>
            </p:cNvSpPr>
            <p:nvPr/>
          </p:nvSpPr>
          <p:spPr bwMode="auto">
            <a:xfrm>
              <a:off x="0" y="375103"/>
              <a:ext cx="2361131" cy="81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grpSp>
        <p:nvGrpSpPr>
          <p:cNvPr id="18" name="Group 23"/>
          <p:cNvGrpSpPr/>
          <p:nvPr/>
        </p:nvGrpSpPr>
        <p:grpSpPr bwMode="auto">
          <a:xfrm flipV="1">
            <a:off x="3312458" y="2675051"/>
            <a:ext cx="1080419" cy="1796709"/>
            <a:chOff x="0" y="0"/>
            <a:chExt cx="1081794" cy="1800000"/>
          </a:xfrm>
          <a:solidFill>
            <a:srgbClr val="5B9BD5"/>
          </a:solidFill>
        </p:grpSpPr>
        <p:sp>
          <p:nvSpPr>
            <p:cNvPr id="19" name="矩形 61"/>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0" name="矩形 62"/>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1" name="矩形 63"/>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22" name="Group 27"/>
          <p:cNvGrpSpPr/>
          <p:nvPr/>
        </p:nvGrpSpPr>
        <p:grpSpPr bwMode="auto">
          <a:xfrm flipH="1" flipV="1">
            <a:off x="4929919" y="2675051"/>
            <a:ext cx="1080419" cy="1796709"/>
            <a:chOff x="0" y="0"/>
            <a:chExt cx="1081794" cy="1800000"/>
          </a:xfrm>
          <a:solidFill>
            <a:srgbClr val="5B9BD5"/>
          </a:solidFill>
        </p:grpSpPr>
        <p:sp>
          <p:nvSpPr>
            <p:cNvPr id="23" name="矩形 65"/>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4" name="矩形 66"/>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5" name="矩形 67"/>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26" name="Group 31"/>
          <p:cNvGrpSpPr/>
          <p:nvPr/>
        </p:nvGrpSpPr>
        <p:grpSpPr bwMode="auto">
          <a:xfrm>
            <a:off x="3754445" y="1989008"/>
            <a:ext cx="1796475" cy="1796709"/>
            <a:chOff x="0" y="0"/>
            <a:chExt cx="1800000" cy="1800000"/>
          </a:xfrm>
          <a:solidFill>
            <a:srgbClr val="3CBDDA"/>
          </a:solidFill>
        </p:grpSpPr>
        <p:sp>
          <p:nvSpPr>
            <p:cNvPr id="27" name="椭圆 69"/>
            <p:cNvSpPr>
              <a:spLocks noChangeArrowheads="1"/>
            </p:cNvSpPr>
            <p:nvPr/>
          </p:nvSpPr>
          <p:spPr bwMode="auto">
            <a:xfrm>
              <a:off x="0" y="0"/>
              <a:ext cx="1800000" cy="1800000"/>
            </a:xfrm>
            <a:prstGeom prst="ellipse">
              <a:avLst/>
            </a:prstGeom>
            <a:solidFill>
              <a:srgbClr val="ED7D31"/>
            </a:solidFill>
            <a:ln w="9525">
              <a:noFill/>
              <a:round/>
            </a:ln>
          </p:spPr>
          <p:txBody>
            <a:bodyPr anchor="ctr"/>
            <a:lstStyle/>
            <a:p>
              <a:pPr algn="ctr">
                <a:defRPr/>
              </a:pPr>
              <a:endParaRPr lang="zh-CN" altLang="zh-CN" sz="1725">
                <a:latin typeface="+mn-ea"/>
                <a:cs typeface="+mn-ea"/>
                <a:sym typeface="微软雅黑" panose="020B0503020204020204" pitchFamily="34" charset="-122"/>
              </a:endParaRPr>
            </a:p>
          </p:txBody>
        </p:sp>
        <p:sp>
          <p:nvSpPr>
            <p:cNvPr id="28" name="文本框 70"/>
            <p:cNvSpPr>
              <a:spLocks noChangeArrowheads="1"/>
            </p:cNvSpPr>
            <p:nvPr/>
          </p:nvSpPr>
          <p:spPr bwMode="auto">
            <a:xfrm>
              <a:off x="388268" y="583811"/>
              <a:ext cx="1023465" cy="7400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100" dirty="0">
                  <a:solidFill>
                    <a:schemeClr val="bg1"/>
                  </a:solidFill>
                  <a:latin typeface="+mn-ea"/>
                  <a:cs typeface="+mn-ea"/>
                  <a:sym typeface="微软雅黑" panose="020B0503020204020204" pitchFamily="34" charset="-122"/>
                </a:rPr>
                <a:t>添加</a:t>
              </a:r>
              <a:endParaRPr lang="en-US" altLang="zh-CN" sz="2100" dirty="0">
                <a:solidFill>
                  <a:schemeClr val="bg1"/>
                </a:solidFill>
                <a:latin typeface="+mn-ea"/>
                <a:cs typeface="+mn-ea"/>
                <a:sym typeface="微软雅黑" panose="020B0503020204020204" pitchFamily="34" charset="-122"/>
              </a:endParaRPr>
            </a:p>
            <a:p>
              <a:pPr algn="ctr">
                <a:defRPr/>
              </a:pPr>
              <a:r>
                <a:rPr lang="zh-CN" altLang="en-US" sz="2100" dirty="0">
                  <a:solidFill>
                    <a:schemeClr val="bg1"/>
                  </a:solidFill>
                  <a:latin typeface="+mn-ea"/>
                  <a:cs typeface="+mn-ea"/>
                  <a:sym typeface="微软雅黑" panose="020B0503020204020204" pitchFamily="34" charset="-122"/>
                </a:rPr>
                <a:t>文字</a:t>
              </a:r>
              <a:endParaRPr lang="zh-CN" altLang="en-US" sz="2100" dirty="0">
                <a:solidFill>
                  <a:schemeClr val="bg1"/>
                </a:solidFill>
                <a:latin typeface="+mn-ea"/>
                <a:cs typeface="+mn-ea"/>
                <a:sym typeface="微软雅黑" panose="020B0503020204020204" pitchFamily="34" charset="-122"/>
              </a:endParaRPr>
            </a:p>
          </p:txBody>
        </p:sp>
      </p:grpSp>
      <p:grpSp>
        <p:nvGrpSpPr>
          <p:cNvPr id="29" name="Group 34"/>
          <p:cNvGrpSpPr/>
          <p:nvPr/>
        </p:nvGrpSpPr>
        <p:grpSpPr bwMode="auto">
          <a:xfrm>
            <a:off x="899401" y="3149206"/>
            <a:ext cx="2355940" cy="1186807"/>
            <a:chOff x="0" y="0"/>
            <a:chExt cx="2361131" cy="1189425"/>
          </a:xfrm>
        </p:grpSpPr>
        <p:grpSp>
          <p:nvGrpSpPr>
            <p:cNvPr id="30" name="Group 35"/>
            <p:cNvGrpSpPr/>
            <p:nvPr/>
          </p:nvGrpSpPr>
          <p:grpSpPr bwMode="auto">
            <a:xfrm>
              <a:off x="1899404" y="0"/>
              <a:ext cx="360315" cy="360363"/>
              <a:chOff x="-509" y="0"/>
              <a:chExt cx="360315" cy="360363"/>
            </a:xfrm>
          </p:grpSpPr>
          <p:sp>
            <p:nvSpPr>
              <p:cNvPr id="32" name="矩形 75"/>
              <p:cNvSpPr>
                <a:spLocks noChangeArrowheads="1"/>
              </p:cNvSpPr>
              <p:nvPr/>
            </p:nvSpPr>
            <p:spPr bwMode="auto">
              <a:xfrm>
                <a:off x="-509" y="0"/>
                <a:ext cx="360315" cy="360363"/>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33" name="文本框 76"/>
              <p:cNvSpPr>
                <a:spLocks noChangeArrowheads="1"/>
              </p:cNvSpPr>
              <p:nvPr/>
            </p:nvSpPr>
            <p:spPr bwMode="auto">
              <a:xfrm>
                <a:off x="53598" y="0"/>
                <a:ext cx="287891" cy="33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3</a:t>
                </a:r>
                <a:endParaRPr lang="zh-CN" altLang="en-US" sz="1595" dirty="0">
                  <a:solidFill>
                    <a:schemeClr val="bg1"/>
                  </a:solidFill>
                  <a:latin typeface="+mn-ea"/>
                  <a:cs typeface="+mn-ea"/>
                  <a:sym typeface="微软雅黑" panose="020B0503020204020204" pitchFamily="34" charset="-122"/>
                </a:endParaRPr>
              </a:p>
            </p:txBody>
          </p:sp>
        </p:grpSp>
        <p:sp>
          <p:nvSpPr>
            <p:cNvPr id="31" name="矩形 74"/>
            <p:cNvSpPr>
              <a:spLocks noChangeArrowheads="1"/>
            </p:cNvSpPr>
            <p:nvPr/>
          </p:nvSpPr>
          <p:spPr bwMode="auto">
            <a:xfrm>
              <a:off x="0" y="375103"/>
              <a:ext cx="2361131" cy="8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grpSp>
        <p:nvGrpSpPr>
          <p:cNvPr id="34" name="Group 39"/>
          <p:cNvGrpSpPr/>
          <p:nvPr/>
        </p:nvGrpSpPr>
        <p:grpSpPr bwMode="auto">
          <a:xfrm>
            <a:off x="6070803" y="1556148"/>
            <a:ext cx="2355940" cy="1187194"/>
            <a:chOff x="0" y="0"/>
            <a:chExt cx="2361131" cy="1188584"/>
          </a:xfrm>
        </p:grpSpPr>
        <p:grpSp>
          <p:nvGrpSpPr>
            <p:cNvPr id="35" name="Group 40"/>
            <p:cNvGrpSpPr/>
            <p:nvPr/>
          </p:nvGrpSpPr>
          <p:grpSpPr bwMode="auto">
            <a:xfrm>
              <a:off x="100220" y="0"/>
              <a:ext cx="359122" cy="359989"/>
              <a:chOff x="532" y="0"/>
              <a:chExt cx="359122" cy="359989"/>
            </a:xfrm>
          </p:grpSpPr>
          <p:sp>
            <p:nvSpPr>
              <p:cNvPr id="37" name="矩形 80"/>
              <p:cNvSpPr>
                <a:spLocks noChangeArrowheads="1"/>
              </p:cNvSpPr>
              <p:nvPr/>
            </p:nvSpPr>
            <p:spPr bwMode="auto">
              <a:xfrm>
                <a:off x="532" y="0"/>
                <a:ext cx="359122" cy="35998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38" name="文本框 81"/>
              <p:cNvSpPr>
                <a:spLocks noChangeArrowheads="1"/>
              </p:cNvSpPr>
              <p:nvPr/>
            </p:nvSpPr>
            <p:spPr bwMode="auto">
              <a:xfrm>
                <a:off x="36146" y="0"/>
                <a:ext cx="287891" cy="33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2</a:t>
                </a:r>
                <a:endParaRPr lang="zh-CN" altLang="en-US" sz="1595" dirty="0">
                  <a:solidFill>
                    <a:schemeClr val="bg1"/>
                  </a:solidFill>
                  <a:latin typeface="+mn-ea"/>
                  <a:cs typeface="+mn-ea"/>
                  <a:sym typeface="微软雅黑" panose="020B0503020204020204" pitchFamily="34" charset="-122"/>
                </a:endParaRPr>
              </a:p>
            </p:txBody>
          </p:sp>
        </p:grpSp>
        <p:sp>
          <p:nvSpPr>
            <p:cNvPr id="36" name="矩形 79"/>
            <p:cNvSpPr>
              <a:spLocks noChangeArrowheads="1"/>
            </p:cNvSpPr>
            <p:nvPr/>
          </p:nvSpPr>
          <p:spPr bwMode="auto">
            <a:xfrm>
              <a:off x="0" y="375103"/>
              <a:ext cx="2361131" cy="81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grpSp>
        <p:nvGrpSpPr>
          <p:cNvPr id="39" name="Group 44"/>
          <p:cNvGrpSpPr/>
          <p:nvPr/>
        </p:nvGrpSpPr>
        <p:grpSpPr bwMode="auto">
          <a:xfrm>
            <a:off x="6081519" y="3146823"/>
            <a:ext cx="2355941" cy="1187198"/>
            <a:chOff x="0" y="0"/>
            <a:chExt cx="2361131" cy="1188576"/>
          </a:xfrm>
        </p:grpSpPr>
        <p:grpSp>
          <p:nvGrpSpPr>
            <p:cNvPr id="40" name="Group 45"/>
            <p:cNvGrpSpPr/>
            <p:nvPr/>
          </p:nvGrpSpPr>
          <p:grpSpPr bwMode="auto">
            <a:xfrm>
              <a:off x="100220" y="0"/>
              <a:ext cx="359122" cy="359986"/>
              <a:chOff x="532" y="0"/>
              <a:chExt cx="359122" cy="359986"/>
            </a:xfrm>
          </p:grpSpPr>
          <p:sp>
            <p:nvSpPr>
              <p:cNvPr id="42" name="矩形 85"/>
              <p:cNvSpPr>
                <a:spLocks noChangeArrowheads="1"/>
              </p:cNvSpPr>
              <p:nvPr/>
            </p:nvSpPr>
            <p:spPr bwMode="auto">
              <a:xfrm>
                <a:off x="532" y="0"/>
                <a:ext cx="359122" cy="35998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43" name="文本框 86"/>
              <p:cNvSpPr>
                <a:spLocks noChangeArrowheads="1"/>
              </p:cNvSpPr>
              <p:nvPr/>
            </p:nvSpPr>
            <p:spPr bwMode="auto">
              <a:xfrm>
                <a:off x="25412" y="10728"/>
                <a:ext cx="287891" cy="3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4</a:t>
                </a:r>
                <a:endParaRPr lang="zh-CN" altLang="en-US" sz="1595" dirty="0">
                  <a:solidFill>
                    <a:schemeClr val="bg1"/>
                  </a:solidFill>
                  <a:latin typeface="+mn-ea"/>
                  <a:cs typeface="+mn-ea"/>
                  <a:sym typeface="微软雅黑" panose="020B0503020204020204" pitchFamily="34" charset="-122"/>
                </a:endParaRPr>
              </a:p>
            </p:txBody>
          </p:sp>
        </p:grpSp>
        <p:sp>
          <p:nvSpPr>
            <p:cNvPr id="41" name="矩形 84"/>
            <p:cNvSpPr>
              <a:spLocks noChangeArrowheads="1"/>
            </p:cNvSpPr>
            <p:nvPr/>
          </p:nvSpPr>
          <p:spPr bwMode="auto">
            <a:xfrm>
              <a:off x="0" y="375103"/>
              <a:ext cx="2361131" cy="81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0">
        <p15:prstTrans prst="origami"/>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750"/>
                                        <p:tgtEl>
                                          <p:spTgt spid="26"/>
                                        </p:tgtEl>
                                      </p:cBhvr>
                                    </p:animEffect>
                                  </p:childTnLst>
                                </p:cTn>
                              </p:par>
                            </p:childTnLst>
                          </p:cTn>
                        </p:par>
                        <p:par>
                          <p:cTn id="21" fill="hold">
                            <p:stCondLst>
                              <p:cond delay="1500"/>
                            </p:stCondLst>
                            <p:childTnLst>
                              <p:par>
                                <p:cTn id="22" presetID="23" presetClass="entr" presetSubtype="52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 calcmode="lin" valueType="num">
                                      <p:cBhvr>
                                        <p:cTn id="26" dur="500" fill="hold"/>
                                        <p:tgtEl>
                                          <p:spTgt spid="5"/>
                                        </p:tgtEl>
                                        <p:attrNameLst>
                                          <p:attrName>ppt_x</p:attrName>
                                        </p:attrNameLst>
                                      </p:cBhvr>
                                      <p:tavLst>
                                        <p:tav tm="0">
                                          <p:val>
                                            <p:fltVal val="0.5"/>
                                          </p:val>
                                        </p:tav>
                                        <p:tav tm="100000">
                                          <p:val>
                                            <p:strVal val="#ppt_x"/>
                                          </p:val>
                                        </p:tav>
                                      </p:tavLst>
                                    </p:anim>
                                    <p:anim calcmode="lin" valueType="num">
                                      <p:cBhvr>
                                        <p:cTn id="27" dur="500" fill="hold"/>
                                        <p:tgtEl>
                                          <p:spTgt spid="5"/>
                                        </p:tgtEl>
                                        <p:attrNameLst>
                                          <p:attrName>ppt_y</p:attrName>
                                        </p:attrNameLst>
                                      </p:cBhvr>
                                      <p:tavLst>
                                        <p:tav tm="0">
                                          <p:val>
                                            <p:fltVal val="0.5"/>
                                          </p:val>
                                        </p:tav>
                                        <p:tav tm="100000">
                                          <p:val>
                                            <p:strVal val="#ppt_y"/>
                                          </p:val>
                                        </p:tav>
                                      </p:tavLst>
                                    </p:anim>
                                  </p:childTnLst>
                                </p:cTn>
                              </p:par>
                            </p:childTnLst>
                          </p:cTn>
                        </p:par>
                        <p:par>
                          <p:cTn id="28" fill="hold">
                            <p:stCondLst>
                              <p:cond delay="2000"/>
                            </p:stCondLst>
                            <p:childTnLst>
                              <p:par>
                                <p:cTn id="29" presetID="23" presetClass="entr" presetSubtype="52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ppt_x</p:attrName>
                                        </p:attrNameLst>
                                      </p:cBhvr>
                                      <p:tavLst>
                                        <p:tav tm="0">
                                          <p:val>
                                            <p:fltVal val="0.5"/>
                                          </p:val>
                                        </p:tav>
                                        <p:tav tm="100000">
                                          <p:val>
                                            <p:strVal val="#ppt_x"/>
                                          </p:val>
                                        </p:tav>
                                      </p:tavLst>
                                    </p:anim>
                                    <p:anim calcmode="lin" valueType="num">
                                      <p:cBhvr>
                                        <p:cTn id="34" dur="500" fill="hold"/>
                                        <p:tgtEl>
                                          <p:spTgt spid="9"/>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23" presetClass="entr" presetSubtype="52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 calcmode="lin" valueType="num">
                                      <p:cBhvr>
                                        <p:cTn id="40" dur="500" fill="hold"/>
                                        <p:tgtEl>
                                          <p:spTgt spid="18"/>
                                        </p:tgtEl>
                                        <p:attrNameLst>
                                          <p:attrName>ppt_x</p:attrName>
                                        </p:attrNameLst>
                                      </p:cBhvr>
                                      <p:tavLst>
                                        <p:tav tm="0">
                                          <p:val>
                                            <p:fltVal val="0.5"/>
                                          </p:val>
                                        </p:tav>
                                        <p:tav tm="100000">
                                          <p:val>
                                            <p:strVal val="#ppt_x"/>
                                          </p:val>
                                        </p:tav>
                                      </p:tavLst>
                                    </p:anim>
                                    <p:anim calcmode="lin" valueType="num">
                                      <p:cBhvr>
                                        <p:cTn id="41" dur="500" fill="hold"/>
                                        <p:tgtEl>
                                          <p:spTgt spid="18"/>
                                        </p:tgtEl>
                                        <p:attrNameLst>
                                          <p:attrName>ppt_y</p:attrName>
                                        </p:attrNameLst>
                                      </p:cBhvr>
                                      <p:tavLst>
                                        <p:tav tm="0">
                                          <p:val>
                                            <p:fltVal val="0.5"/>
                                          </p:val>
                                        </p:tav>
                                        <p:tav tm="100000">
                                          <p:val>
                                            <p:strVal val="#ppt_y"/>
                                          </p:val>
                                        </p:tav>
                                      </p:tavLst>
                                    </p:anim>
                                  </p:childTnLst>
                                </p:cTn>
                              </p:par>
                            </p:childTnLst>
                          </p:cTn>
                        </p:par>
                        <p:par>
                          <p:cTn id="42" fill="hold">
                            <p:stCondLst>
                              <p:cond delay="3000"/>
                            </p:stCondLst>
                            <p:childTnLst>
                              <p:par>
                                <p:cTn id="43" presetID="23" presetClass="entr" presetSubtype="52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 calcmode="lin" valueType="num">
                                      <p:cBhvr>
                                        <p:cTn id="47" dur="500" fill="hold"/>
                                        <p:tgtEl>
                                          <p:spTgt spid="22"/>
                                        </p:tgtEl>
                                        <p:attrNameLst>
                                          <p:attrName>ppt_x</p:attrName>
                                        </p:attrNameLst>
                                      </p:cBhvr>
                                      <p:tavLst>
                                        <p:tav tm="0">
                                          <p:val>
                                            <p:fltVal val="0.5"/>
                                          </p:val>
                                        </p:tav>
                                        <p:tav tm="100000">
                                          <p:val>
                                            <p:strVal val="#ppt_x"/>
                                          </p:val>
                                        </p:tav>
                                      </p:tavLst>
                                    </p:anim>
                                    <p:anim calcmode="lin" valueType="num">
                                      <p:cBhvr>
                                        <p:cTn id="48" dur="500" fill="hold"/>
                                        <p:tgtEl>
                                          <p:spTgt spid="22"/>
                                        </p:tgtEl>
                                        <p:attrNameLst>
                                          <p:attrName>ppt_y</p:attrName>
                                        </p:attrNameLst>
                                      </p:cBhvr>
                                      <p:tavLst>
                                        <p:tav tm="0">
                                          <p:val>
                                            <p:fltVal val="0.5"/>
                                          </p:val>
                                        </p:tav>
                                        <p:tav tm="100000">
                                          <p:val>
                                            <p:strVal val="#ppt_y"/>
                                          </p:val>
                                        </p:tav>
                                      </p:tavLst>
                                    </p:anim>
                                  </p:childTnLst>
                                </p:cTn>
                              </p:par>
                            </p:childTnLst>
                          </p:cTn>
                        </p:par>
                        <p:par>
                          <p:cTn id="49" fill="hold">
                            <p:stCondLst>
                              <p:cond delay="3500"/>
                            </p:stCondLst>
                            <p:childTnLst>
                              <p:par>
                                <p:cTn id="50" presetID="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0-#ppt_w/2"/>
                                          </p:val>
                                        </p:tav>
                                        <p:tav tm="100000">
                                          <p:val>
                                            <p:strVal val="#ppt_x"/>
                                          </p:val>
                                        </p:tav>
                                      </p:tavLst>
                                    </p:anim>
                                    <p:anim calcmode="lin" valueType="num">
                                      <p:cBhvr additive="base">
                                        <p:cTn id="53" dur="500" fill="hold"/>
                                        <p:tgtEl>
                                          <p:spTgt spid="13"/>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2" presetClass="entr" presetSubtype="2"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1+#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0-#ppt_w/2"/>
                                          </p:val>
                                        </p:tav>
                                        <p:tav tm="100000">
                                          <p:val>
                                            <p:strVal val="#ppt_x"/>
                                          </p:val>
                                        </p:tav>
                                      </p:tavLst>
                                    </p:anim>
                                    <p:anim calcmode="lin" valueType="num">
                                      <p:cBhvr additive="base">
                                        <p:cTn id="63" dur="500" fill="hold"/>
                                        <p:tgtEl>
                                          <p:spTgt spid="29"/>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1+#ppt_w/2"/>
                                          </p:val>
                                        </p:tav>
                                        <p:tav tm="100000">
                                          <p:val>
                                            <p:strVal val="#ppt_x"/>
                                          </p:val>
                                        </p:tav>
                                      </p:tavLst>
                                    </p:anim>
                                    <p:anim calcmode="lin" valueType="num">
                                      <p:cBhvr additive="base">
                                        <p:cTn id="6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19431" y="1673903"/>
            <a:ext cx="2363189" cy="2363189"/>
          </a:xfrm>
          <a:prstGeom prst="ellipse">
            <a:avLst/>
          </a:prstGeom>
          <a:solidFill>
            <a:srgbClr val="ED7D3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04877" y="1559353"/>
            <a:ext cx="2592288" cy="2592288"/>
          </a:xfrm>
          <a:prstGeom prst="ellipse">
            <a:avLst/>
          </a:prstGeom>
          <a:noFill/>
          <a:ln cmpd="sng">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590414" y="2207426"/>
            <a:ext cx="914667" cy="1286251"/>
          </a:xfrm>
          <a:prstGeom prst="rect">
            <a:avLst/>
          </a:prstGeom>
        </p:spPr>
      </p:pic>
      <p:cxnSp>
        <p:nvCxnSpPr>
          <p:cNvPr id="8" name="直接连接符 7"/>
          <p:cNvCxnSpPr>
            <a:stCxn id="6" idx="0"/>
            <a:endCxn id="12" idx="2"/>
          </p:cNvCxnSpPr>
          <p:nvPr/>
        </p:nvCxnSpPr>
        <p:spPr>
          <a:xfrm>
            <a:off x="2001021" y="1559354"/>
            <a:ext cx="2073322" cy="1"/>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6"/>
            <a:endCxn id="15" idx="2"/>
          </p:cNvCxnSpPr>
          <p:nvPr/>
        </p:nvCxnSpPr>
        <p:spPr>
          <a:xfrm flipV="1">
            <a:off x="3297165" y="2850552"/>
            <a:ext cx="777180" cy="4946"/>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4"/>
            <a:endCxn id="18" idx="2"/>
          </p:cNvCxnSpPr>
          <p:nvPr/>
        </p:nvCxnSpPr>
        <p:spPr>
          <a:xfrm flipV="1">
            <a:off x="2001021" y="4151641"/>
            <a:ext cx="2073322" cy="1"/>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074343" y="1199314"/>
            <a:ext cx="720080" cy="720081"/>
            <a:chOff x="3995936" y="1495374"/>
            <a:chExt cx="720080" cy="720080"/>
          </a:xfrm>
        </p:grpSpPr>
        <p:sp>
          <p:nvSpPr>
            <p:cNvPr id="12" name="椭圆 11"/>
            <p:cNvSpPr/>
            <p:nvPr/>
          </p:nvSpPr>
          <p:spPr>
            <a:xfrm>
              <a:off x="3995936" y="1495374"/>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 name="TextBox 9"/>
            <p:cNvSpPr txBox="1"/>
            <p:nvPr/>
          </p:nvSpPr>
          <p:spPr>
            <a:xfrm>
              <a:off x="4061545" y="1624511"/>
              <a:ext cx="604653" cy="523219"/>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074345" y="2490511"/>
            <a:ext cx="720080" cy="720080"/>
            <a:chOff x="3995936" y="2786571"/>
            <a:chExt cx="720080" cy="720080"/>
          </a:xfrm>
        </p:grpSpPr>
        <p:sp>
          <p:nvSpPr>
            <p:cNvPr id="15" name="椭圆 14"/>
            <p:cNvSpPr/>
            <p:nvPr/>
          </p:nvSpPr>
          <p:spPr>
            <a:xfrm>
              <a:off x="3995936" y="2786571"/>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6" name="TextBox 12"/>
            <p:cNvSpPr txBox="1"/>
            <p:nvPr/>
          </p:nvSpPr>
          <p:spPr>
            <a:xfrm>
              <a:off x="4061543" y="2920654"/>
              <a:ext cx="604653"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74343" y="3791601"/>
            <a:ext cx="720080" cy="720080"/>
            <a:chOff x="3995936" y="4087662"/>
            <a:chExt cx="720080" cy="720080"/>
          </a:xfrm>
        </p:grpSpPr>
        <p:sp>
          <p:nvSpPr>
            <p:cNvPr id="18" name="椭圆 17"/>
            <p:cNvSpPr/>
            <p:nvPr/>
          </p:nvSpPr>
          <p:spPr>
            <a:xfrm>
              <a:off x="3995936" y="4087662"/>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9" name="TextBox 15"/>
            <p:cNvSpPr txBox="1"/>
            <p:nvPr/>
          </p:nvSpPr>
          <p:spPr>
            <a:xfrm>
              <a:off x="4061545" y="4216800"/>
              <a:ext cx="604653"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bwMode="auto">
          <a:xfrm>
            <a:off x="4980193" y="1487344"/>
            <a:ext cx="3546569" cy="646331"/>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4994558" y="1121278"/>
            <a:ext cx="2020887" cy="338554"/>
          </a:xfrm>
          <a:prstGeom prst="rect">
            <a:avLst/>
          </a:prstGeom>
        </p:spPr>
        <p:txBody>
          <a:bodyPr>
            <a:spAutoFit/>
          </a:bodyPr>
          <a:lstStyle/>
          <a:p>
            <a:pPr>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添加标题一</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TextBox 18"/>
          <p:cNvSpPr txBox="1"/>
          <p:nvPr/>
        </p:nvSpPr>
        <p:spPr bwMode="auto">
          <a:xfrm>
            <a:off x="5007184" y="2717506"/>
            <a:ext cx="3546569" cy="646331"/>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021549" y="2351440"/>
            <a:ext cx="2020887" cy="338554"/>
          </a:xfrm>
          <a:prstGeom prst="rect">
            <a:avLst/>
          </a:prstGeom>
        </p:spPr>
        <p:txBody>
          <a:bodyPr>
            <a:spAutoFit/>
          </a:bodyPr>
          <a:lstStyle/>
          <a:p>
            <a:pPr>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添加标题二</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TextBox 20"/>
          <p:cNvSpPr txBox="1"/>
          <p:nvPr/>
        </p:nvSpPr>
        <p:spPr bwMode="auto">
          <a:xfrm>
            <a:off x="5025361" y="4013652"/>
            <a:ext cx="3546569" cy="646331"/>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039726" y="3647584"/>
            <a:ext cx="2020887" cy="338554"/>
          </a:xfrm>
          <a:prstGeom prst="rect">
            <a:avLst/>
          </a:prstGeom>
        </p:spPr>
        <p:txBody>
          <a:bodyPr>
            <a:spAutoFit/>
          </a:bodyPr>
          <a:lstStyle/>
          <a:p>
            <a:pPr>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添加标题三</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0">
        <p15:prstTrans prst="origami"/>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anim calcmode="lin" valueType="num">
                                      <p:cBhvr>
                                        <p:cTn id="32" dur="750" fill="hold"/>
                                        <p:tgtEl>
                                          <p:spTgt spid="7"/>
                                        </p:tgtEl>
                                        <p:attrNameLst>
                                          <p:attrName>ppt_x</p:attrName>
                                        </p:attrNameLst>
                                      </p:cBhvr>
                                      <p:tavLst>
                                        <p:tav tm="0">
                                          <p:val>
                                            <p:strVal val="#ppt_x"/>
                                          </p:val>
                                        </p:tav>
                                        <p:tav tm="100000">
                                          <p:val>
                                            <p:strVal val="#ppt_x"/>
                                          </p:val>
                                        </p:tav>
                                      </p:tavLst>
                                    </p:anim>
                                    <p:anim calcmode="lin" valueType="num">
                                      <p:cBhvr>
                                        <p:cTn id="33" dur="75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4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500"/>
                            </p:stCondLst>
                            <p:childTnLst>
                              <p:par>
                                <p:cTn id="44" presetID="17" presetClass="entr" presetSubtype="1" fill="hold" grpId="0" nodeType="afterEffect">
                                  <p:stCondLst>
                                    <p:cond delay="0"/>
                                  </p:stCondLst>
                                  <p:iterate type="lt">
                                    <p:tmPct val="40000"/>
                                  </p:iterate>
                                  <p:childTnLst>
                                    <p:set>
                                      <p:cBhvr>
                                        <p:cTn id="45" dur="1" fill="hold">
                                          <p:stCondLst>
                                            <p:cond delay="0"/>
                                          </p:stCondLst>
                                        </p:cTn>
                                        <p:tgtEl>
                                          <p:spTgt spid="21"/>
                                        </p:tgtEl>
                                        <p:attrNameLst>
                                          <p:attrName>style.visibility</p:attrName>
                                        </p:attrNameLst>
                                      </p:cBhvr>
                                      <p:to>
                                        <p:strVal val="visible"/>
                                      </p:to>
                                    </p:set>
                                    <p:anim calcmode="lin" valueType="num">
                                      <p:cBhvr>
                                        <p:cTn id="46" dur="250" fill="hold"/>
                                        <p:tgtEl>
                                          <p:spTgt spid="21"/>
                                        </p:tgtEl>
                                        <p:attrNameLst>
                                          <p:attrName>ppt_x</p:attrName>
                                        </p:attrNameLst>
                                      </p:cBhvr>
                                      <p:tavLst>
                                        <p:tav tm="0">
                                          <p:val>
                                            <p:strVal val="#ppt_x"/>
                                          </p:val>
                                        </p:tav>
                                        <p:tav tm="100000">
                                          <p:val>
                                            <p:strVal val="#ppt_x"/>
                                          </p:val>
                                        </p:tav>
                                      </p:tavLst>
                                    </p:anim>
                                    <p:anim calcmode="lin" valueType="num">
                                      <p:cBhvr>
                                        <p:cTn id="47" dur="250" fill="hold"/>
                                        <p:tgtEl>
                                          <p:spTgt spid="21"/>
                                        </p:tgtEl>
                                        <p:attrNameLst>
                                          <p:attrName>ppt_y</p:attrName>
                                        </p:attrNameLst>
                                      </p:cBhvr>
                                      <p:tavLst>
                                        <p:tav tm="0">
                                          <p:val>
                                            <p:strVal val="#ppt_y-#ppt_h/2"/>
                                          </p:val>
                                        </p:tav>
                                        <p:tav tm="100000">
                                          <p:val>
                                            <p:strVal val="#ppt_y"/>
                                          </p:val>
                                        </p:tav>
                                      </p:tavLst>
                                    </p:anim>
                                    <p:anim calcmode="lin" valueType="num">
                                      <p:cBhvr>
                                        <p:cTn id="48" dur="250" fill="hold"/>
                                        <p:tgtEl>
                                          <p:spTgt spid="21"/>
                                        </p:tgtEl>
                                        <p:attrNameLst>
                                          <p:attrName>ppt_w</p:attrName>
                                        </p:attrNameLst>
                                      </p:cBhvr>
                                      <p:tavLst>
                                        <p:tav tm="0">
                                          <p:val>
                                            <p:strVal val="#ppt_w"/>
                                          </p:val>
                                        </p:tav>
                                        <p:tav tm="100000">
                                          <p:val>
                                            <p:strVal val="#ppt_w"/>
                                          </p:val>
                                        </p:tav>
                                      </p:tavLst>
                                    </p:anim>
                                    <p:anim calcmode="lin" valueType="num">
                                      <p:cBhvr>
                                        <p:cTn id="49" dur="250" fill="hold"/>
                                        <p:tgtEl>
                                          <p:spTgt spid="21"/>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4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500"/>
                            </p:stCondLst>
                            <p:childTnLst>
                              <p:par>
                                <p:cTn id="65" presetID="17" presetClass="entr" presetSubtype="1" fill="hold" grpId="0" nodeType="afterEffect">
                                  <p:stCondLst>
                                    <p:cond delay="0"/>
                                  </p:stCondLst>
                                  <p:iterate type="lt">
                                    <p:tmPct val="40000"/>
                                  </p:iterate>
                                  <p:childTnLst>
                                    <p:set>
                                      <p:cBhvr>
                                        <p:cTn id="66" dur="1" fill="hold">
                                          <p:stCondLst>
                                            <p:cond delay="0"/>
                                          </p:stCondLst>
                                        </p:cTn>
                                        <p:tgtEl>
                                          <p:spTgt spid="23"/>
                                        </p:tgtEl>
                                        <p:attrNameLst>
                                          <p:attrName>style.visibility</p:attrName>
                                        </p:attrNameLst>
                                      </p:cBhvr>
                                      <p:to>
                                        <p:strVal val="visible"/>
                                      </p:to>
                                    </p:set>
                                    <p:anim calcmode="lin" valueType="num">
                                      <p:cBhvr>
                                        <p:cTn id="67" dur="250" fill="hold"/>
                                        <p:tgtEl>
                                          <p:spTgt spid="23"/>
                                        </p:tgtEl>
                                        <p:attrNameLst>
                                          <p:attrName>ppt_x</p:attrName>
                                        </p:attrNameLst>
                                      </p:cBhvr>
                                      <p:tavLst>
                                        <p:tav tm="0">
                                          <p:val>
                                            <p:strVal val="#ppt_x"/>
                                          </p:val>
                                        </p:tav>
                                        <p:tav tm="100000">
                                          <p:val>
                                            <p:strVal val="#ppt_x"/>
                                          </p:val>
                                        </p:tav>
                                      </p:tavLst>
                                    </p:anim>
                                    <p:anim calcmode="lin" valueType="num">
                                      <p:cBhvr>
                                        <p:cTn id="68" dur="250" fill="hold"/>
                                        <p:tgtEl>
                                          <p:spTgt spid="23"/>
                                        </p:tgtEl>
                                        <p:attrNameLst>
                                          <p:attrName>ppt_y</p:attrName>
                                        </p:attrNameLst>
                                      </p:cBhvr>
                                      <p:tavLst>
                                        <p:tav tm="0">
                                          <p:val>
                                            <p:strVal val="#ppt_y-#ppt_h/2"/>
                                          </p:val>
                                        </p:tav>
                                        <p:tav tm="100000">
                                          <p:val>
                                            <p:strVal val="#ppt_y"/>
                                          </p:val>
                                        </p:tav>
                                      </p:tavLst>
                                    </p:anim>
                                    <p:anim calcmode="lin" valueType="num">
                                      <p:cBhvr>
                                        <p:cTn id="69" dur="250" fill="hold"/>
                                        <p:tgtEl>
                                          <p:spTgt spid="23"/>
                                        </p:tgtEl>
                                        <p:attrNameLst>
                                          <p:attrName>ppt_w</p:attrName>
                                        </p:attrNameLst>
                                      </p:cBhvr>
                                      <p:tavLst>
                                        <p:tav tm="0">
                                          <p:val>
                                            <p:strVal val="#ppt_w"/>
                                          </p:val>
                                        </p:tav>
                                        <p:tav tm="100000">
                                          <p:val>
                                            <p:strVal val="#ppt_w"/>
                                          </p:val>
                                        </p:tav>
                                      </p:tavLst>
                                    </p:anim>
                                    <p:anim calcmode="lin" valueType="num">
                                      <p:cBhvr>
                                        <p:cTn id="70" dur="250" fill="hold"/>
                                        <p:tgtEl>
                                          <p:spTgt spid="2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4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childTnLst>
                          </p:cTn>
                        </p:par>
                        <p:par>
                          <p:cTn id="85" fill="hold">
                            <p:stCondLst>
                              <p:cond delay="500"/>
                            </p:stCondLst>
                            <p:childTnLst>
                              <p:par>
                                <p:cTn id="86" presetID="17" presetClass="entr" presetSubtype="1" fill="hold" grpId="0" nodeType="afterEffect">
                                  <p:stCondLst>
                                    <p:cond delay="0"/>
                                  </p:stCondLst>
                                  <p:iterate type="lt">
                                    <p:tmPct val="40000"/>
                                  </p:iterate>
                                  <p:childTnLst>
                                    <p:set>
                                      <p:cBhvr>
                                        <p:cTn id="87" dur="1" fill="hold">
                                          <p:stCondLst>
                                            <p:cond delay="0"/>
                                          </p:stCondLst>
                                        </p:cTn>
                                        <p:tgtEl>
                                          <p:spTgt spid="25"/>
                                        </p:tgtEl>
                                        <p:attrNameLst>
                                          <p:attrName>style.visibility</p:attrName>
                                        </p:attrNameLst>
                                      </p:cBhvr>
                                      <p:to>
                                        <p:strVal val="visible"/>
                                      </p:to>
                                    </p:set>
                                    <p:anim calcmode="lin" valueType="num">
                                      <p:cBhvr>
                                        <p:cTn id="88" dur="250" fill="hold"/>
                                        <p:tgtEl>
                                          <p:spTgt spid="25"/>
                                        </p:tgtEl>
                                        <p:attrNameLst>
                                          <p:attrName>ppt_x</p:attrName>
                                        </p:attrNameLst>
                                      </p:cBhvr>
                                      <p:tavLst>
                                        <p:tav tm="0">
                                          <p:val>
                                            <p:strVal val="#ppt_x"/>
                                          </p:val>
                                        </p:tav>
                                        <p:tav tm="100000">
                                          <p:val>
                                            <p:strVal val="#ppt_x"/>
                                          </p:val>
                                        </p:tav>
                                      </p:tavLst>
                                    </p:anim>
                                    <p:anim calcmode="lin" valueType="num">
                                      <p:cBhvr>
                                        <p:cTn id="89" dur="250" fill="hold"/>
                                        <p:tgtEl>
                                          <p:spTgt spid="25"/>
                                        </p:tgtEl>
                                        <p:attrNameLst>
                                          <p:attrName>ppt_y</p:attrName>
                                        </p:attrNameLst>
                                      </p:cBhvr>
                                      <p:tavLst>
                                        <p:tav tm="0">
                                          <p:val>
                                            <p:strVal val="#ppt_y-#ppt_h/2"/>
                                          </p:val>
                                        </p:tav>
                                        <p:tav tm="100000">
                                          <p:val>
                                            <p:strVal val="#ppt_y"/>
                                          </p:val>
                                        </p:tav>
                                      </p:tavLst>
                                    </p:anim>
                                    <p:anim calcmode="lin" valueType="num">
                                      <p:cBhvr>
                                        <p:cTn id="90" dur="250" fill="hold"/>
                                        <p:tgtEl>
                                          <p:spTgt spid="25"/>
                                        </p:tgtEl>
                                        <p:attrNameLst>
                                          <p:attrName>ppt_w</p:attrName>
                                        </p:attrNameLst>
                                      </p:cBhvr>
                                      <p:tavLst>
                                        <p:tav tm="0">
                                          <p:val>
                                            <p:strVal val="#ppt_w"/>
                                          </p:val>
                                        </p:tav>
                                        <p:tav tm="100000">
                                          <p:val>
                                            <p:strVal val="#ppt_w"/>
                                          </p:val>
                                        </p:tav>
                                      </p:tavLst>
                                    </p:anim>
                                    <p:anim calcmode="lin" valueType="num">
                                      <p:cBhvr>
                                        <p:cTn id="91" dur="25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20" grpId="0"/>
      <p:bldP spid="21" grpId="0"/>
      <p:bldP spid="22" grpId="0"/>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22"/>
          <p:cNvSpPr>
            <a:spLocks noChangeArrowheads="1"/>
          </p:cNvSpPr>
          <p:nvPr/>
        </p:nvSpPr>
        <p:spPr bwMode="auto">
          <a:xfrm>
            <a:off x="3584697" y="1341590"/>
            <a:ext cx="977235" cy="976606"/>
          </a:xfrm>
          <a:prstGeom prst="ellipse">
            <a:avLst/>
          </a:prstGeom>
          <a:solidFill>
            <a:srgbClr val="ED7D31"/>
          </a:solidFill>
          <a:ln>
            <a:noFill/>
          </a:ln>
        </p:spPr>
        <p:txBody>
          <a:bodyPr vert="horz" wrap="square" lIns="56620" tIns="28310" rIns="56620" bIns="28310" numCol="1" anchor="ctr" anchorCtr="0" compatLnSpc="1"/>
          <a:lstStyle/>
          <a:p>
            <a:pPr algn="ctr"/>
            <a:r>
              <a:rPr lang="zh-CN" altLang="en-US" sz="1500" b="1" dirty="0">
                <a:solidFill>
                  <a:schemeClr val="bg1"/>
                </a:solidFill>
                <a:latin typeface="微软雅黑" panose="020B0503020204020204" pitchFamily="34" charset="-122"/>
                <a:ea typeface="微软雅黑" panose="020B0503020204020204" pitchFamily="34" charset="-122"/>
              </a:rPr>
              <a:t>单击此处添加主题</a:t>
            </a:r>
            <a:endParaRPr lang="zh-CN" altLang="en-US" sz="2100" b="1" baseline="-3000" dirty="0">
              <a:solidFill>
                <a:schemeClr val="bg1"/>
              </a:solidFill>
              <a:latin typeface="微软雅黑" panose="020B0503020204020204" pitchFamily="34" charset="-122"/>
              <a:ea typeface="微软雅黑" panose="020B0503020204020204" pitchFamily="34" charset="-122"/>
            </a:endParaRPr>
          </a:p>
        </p:txBody>
      </p:sp>
      <p:sp>
        <p:nvSpPr>
          <p:cNvPr id="6" name="Line 23"/>
          <p:cNvSpPr>
            <a:spLocks noChangeShapeType="1"/>
          </p:cNvSpPr>
          <p:nvPr/>
        </p:nvSpPr>
        <p:spPr bwMode="auto">
          <a:xfrm flipH="1">
            <a:off x="1212491" y="1831128"/>
            <a:ext cx="2372206" cy="0"/>
          </a:xfrm>
          <a:prstGeom prst="line">
            <a:avLst/>
          </a:prstGeom>
          <a:noFill/>
          <a:ln w="5" cap="flat">
            <a:solidFill>
              <a:srgbClr val="ED7D31"/>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7" name="Freeform 24"/>
          <p:cNvSpPr>
            <a:spLocks noEditPoints="1"/>
          </p:cNvSpPr>
          <p:nvPr/>
        </p:nvSpPr>
        <p:spPr bwMode="auto">
          <a:xfrm>
            <a:off x="2867894" y="1697619"/>
            <a:ext cx="275313" cy="2744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8" name="Freeform 25"/>
          <p:cNvSpPr>
            <a:spLocks noEditPoints="1"/>
          </p:cNvSpPr>
          <p:nvPr/>
        </p:nvSpPr>
        <p:spPr bwMode="auto">
          <a:xfrm>
            <a:off x="2223018" y="1697619"/>
            <a:ext cx="277793" cy="2744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9" name="Freeform 26"/>
          <p:cNvSpPr>
            <a:spLocks noEditPoints="1"/>
          </p:cNvSpPr>
          <p:nvPr/>
        </p:nvSpPr>
        <p:spPr bwMode="auto">
          <a:xfrm>
            <a:off x="1580623" y="1697619"/>
            <a:ext cx="280273" cy="2744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0" name="Freeform 27"/>
          <p:cNvSpPr/>
          <p:nvPr/>
        </p:nvSpPr>
        <p:spPr bwMode="auto">
          <a:xfrm>
            <a:off x="2949741" y="1907775"/>
            <a:ext cx="1307114" cy="1110116"/>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1" name="Freeform 28"/>
          <p:cNvSpPr/>
          <p:nvPr/>
        </p:nvSpPr>
        <p:spPr bwMode="auto">
          <a:xfrm>
            <a:off x="2287504" y="1907774"/>
            <a:ext cx="1969352" cy="1770252"/>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2" name="Freeform 29"/>
          <p:cNvSpPr/>
          <p:nvPr/>
        </p:nvSpPr>
        <p:spPr bwMode="auto">
          <a:xfrm>
            <a:off x="1645109" y="1907774"/>
            <a:ext cx="2611748" cy="241308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3" name="TextBox 17"/>
          <p:cNvSpPr txBox="1"/>
          <p:nvPr/>
        </p:nvSpPr>
        <p:spPr>
          <a:xfrm>
            <a:off x="4302932" y="2558367"/>
            <a:ext cx="418916" cy="576546"/>
          </a:xfrm>
          <a:prstGeom prst="rect">
            <a:avLst/>
          </a:prstGeom>
          <a:noFill/>
        </p:spPr>
        <p:txBody>
          <a:bodyPr wrap="none" lIns="56620" tIns="28310" rIns="56620" bIns="28310" rtlCol="0" anchor="ctr">
            <a:spAutoFit/>
          </a:bodyPr>
          <a:lstStyle/>
          <a:p>
            <a:r>
              <a:rPr lang="en-US" altLang="zh-CN" sz="3375" dirty="0">
                <a:solidFill>
                  <a:srgbClr val="5B9BD5"/>
                </a:solidFill>
                <a:latin typeface="微软雅黑" panose="020B0503020204020204" pitchFamily="34" charset="-122"/>
                <a:ea typeface="微软雅黑" panose="020B0503020204020204" pitchFamily="34" charset="-122"/>
              </a:rPr>
              <a:t>A</a:t>
            </a:r>
            <a:endParaRPr lang="zh-CN" altLang="en-US" sz="3375" dirty="0">
              <a:solidFill>
                <a:srgbClr val="5B9BD5"/>
              </a:solidFill>
              <a:latin typeface="微软雅黑" panose="020B0503020204020204" pitchFamily="34" charset="-122"/>
              <a:ea typeface="微软雅黑" panose="020B0503020204020204" pitchFamily="34" charset="-122"/>
            </a:endParaRPr>
          </a:p>
        </p:txBody>
      </p:sp>
      <p:sp>
        <p:nvSpPr>
          <p:cNvPr id="14" name="TextBox 18"/>
          <p:cNvSpPr txBox="1"/>
          <p:nvPr/>
        </p:nvSpPr>
        <p:spPr>
          <a:xfrm>
            <a:off x="4302931" y="3205059"/>
            <a:ext cx="385254" cy="576546"/>
          </a:xfrm>
          <a:prstGeom prst="rect">
            <a:avLst/>
          </a:prstGeom>
          <a:noFill/>
        </p:spPr>
        <p:txBody>
          <a:bodyPr wrap="none" lIns="56620" tIns="28310" rIns="56620" bIns="28310" rtlCol="0" anchor="ctr">
            <a:spAutoFit/>
          </a:bodyPr>
          <a:lstStyle/>
          <a:p>
            <a:r>
              <a:rPr lang="en-US" altLang="zh-CN" sz="3375" dirty="0">
                <a:solidFill>
                  <a:srgbClr val="5B9BD5"/>
                </a:solidFill>
                <a:latin typeface="微软雅黑" panose="020B0503020204020204" pitchFamily="34" charset="-122"/>
                <a:ea typeface="微软雅黑" panose="020B0503020204020204" pitchFamily="34" charset="-122"/>
              </a:rPr>
              <a:t>B</a:t>
            </a:r>
            <a:endParaRPr lang="zh-CN" altLang="en-US" sz="3375" dirty="0">
              <a:solidFill>
                <a:srgbClr val="5B9BD5"/>
              </a:solidFill>
              <a:latin typeface="微软雅黑" panose="020B0503020204020204" pitchFamily="34" charset="-122"/>
              <a:ea typeface="微软雅黑" panose="020B0503020204020204" pitchFamily="34" charset="-122"/>
            </a:endParaRPr>
          </a:p>
        </p:txBody>
      </p:sp>
      <p:sp>
        <p:nvSpPr>
          <p:cNvPr id="15" name="TextBox 19"/>
          <p:cNvSpPr txBox="1"/>
          <p:nvPr/>
        </p:nvSpPr>
        <p:spPr>
          <a:xfrm>
            <a:off x="4302931" y="3872821"/>
            <a:ext cx="404490" cy="576546"/>
          </a:xfrm>
          <a:prstGeom prst="rect">
            <a:avLst/>
          </a:prstGeom>
          <a:noFill/>
        </p:spPr>
        <p:txBody>
          <a:bodyPr wrap="none" lIns="56620" tIns="28310" rIns="56620" bIns="28310" rtlCol="0" anchor="ctr">
            <a:spAutoFit/>
          </a:bodyPr>
          <a:lstStyle/>
          <a:p>
            <a:r>
              <a:rPr lang="en-US" altLang="zh-CN" sz="3375" dirty="0">
                <a:solidFill>
                  <a:srgbClr val="5B9BD5"/>
                </a:solidFill>
                <a:latin typeface="微软雅黑" panose="020B0503020204020204" pitchFamily="34" charset="-122"/>
                <a:ea typeface="微软雅黑" panose="020B0503020204020204" pitchFamily="34" charset="-122"/>
              </a:rPr>
              <a:t>C</a:t>
            </a:r>
            <a:endParaRPr lang="zh-CN" altLang="en-US" sz="3375" dirty="0">
              <a:solidFill>
                <a:srgbClr val="5B9BD5"/>
              </a:solidFill>
              <a:latin typeface="微软雅黑" panose="020B0503020204020204" pitchFamily="34" charset="-122"/>
              <a:ea typeface="微软雅黑" panose="020B0503020204020204" pitchFamily="34" charset="-122"/>
            </a:endParaRPr>
          </a:p>
        </p:txBody>
      </p:sp>
      <p:sp>
        <p:nvSpPr>
          <p:cNvPr id="16" name="TextBox 20"/>
          <p:cNvSpPr txBox="1"/>
          <p:nvPr/>
        </p:nvSpPr>
        <p:spPr>
          <a:xfrm>
            <a:off x="4785227" y="2593050"/>
            <a:ext cx="2908594" cy="618289"/>
          </a:xfrm>
          <a:prstGeom prst="rect">
            <a:avLst/>
          </a:prstGeom>
          <a:noFill/>
        </p:spPr>
        <p:txBody>
          <a:bodyPr wrap="square" lIns="56620" tIns="28310" rIns="56620" bIns="28310" rtlCol="0">
            <a:spAutoFit/>
          </a:bodyPr>
          <a:lstStyle/>
          <a:p>
            <a:pPr>
              <a:lnSpc>
                <a:spcPct val="120000"/>
              </a:lnSpc>
              <a:spcBef>
                <a:spcPct val="0"/>
              </a:spcBef>
              <a:buNone/>
            </a:pP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21"/>
          <p:cNvSpPr txBox="1"/>
          <p:nvPr/>
        </p:nvSpPr>
        <p:spPr>
          <a:xfrm>
            <a:off x="4785227" y="3282267"/>
            <a:ext cx="2908594" cy="618289"/>
          </a:xfrm>
          <a:prstGeom prst="rect">
            <a:avLst/>
          </a:prstGeom>
          <a:noFill/>
        </p:spPr>
        <p:txBody>
          <a:bodyPr wrap="square" lIns="56620" tIns="28310" rIns="56620" bIns="28310" rtlCol="0">
            <a:spAutoFit/>
          </a:bodyPr>
          <a:lstStyle/>
          <a:p>
            <a:pPr>
              <a:lnSpc>
                <a:spcPct val="120000"/>
              </a:lnSpc>
              <a:spcBef>
                <a:spcPct val="0"/>
              </a:spcBef>
              <a:buNone/>
            </a:pP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2"/>
          <p:cNvSpPr txBox="1"/>
          <p:nvPr/>
        </p:nvSpPr>
        <p:spPr>
          <a:xfrm>
            <a:off x="4785227" y="3957282"/>
            <a:ext cx="2908594" cy="618289"/>
          </a:xfrm>
          <a:prstGeom prst="rect">
            <a:avLst/>
          </a:prstGeom>
          <a:noFill/>
        </p:spPr>
        <p:txBody>
          <a:bodyPr wrap="square" lIns="56620" tIns="28310" rIns="56620" bIns="28310" rtlCol="0">
            <a:spAutoFit/>
          </a:bodyPr>
          <a:lstStyle/>
          <a:p>
            <a:pPr>
              <a:lnSpc>
                <a:spcPct val="120000"/>
              </a:lnSpc>
            </a:pP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0">
        <p15:prstTrans prst="origami"/>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p:stCondLst>
                              <p:cond delay="1500"/>
                            </p:stCondLst>
                            <p:childTnLst>
                              <p:par>
                                <p:cTn id="28" presetID="49" presetClass="entr" presetSubtype="0" decel="10000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 calcmode="lin" valueType="num">
                                      <p:cBhvr>
                                        <p:cTn id="32" dur="500" fill="hold"/>
                                        <p:tgtEl>
                                          <p:spTgt spid="7"/>
                                        </p:tgtEl>
                                        <p:attrNameLst>
                                          <p:attrName>style.rotation</p:attrName>
                                        </p:attrNameLst>
                                      </p:cBhvr>
                                      <p:tavLst>
                                        <p:tav tm="0">
                                          <p:val>
                                            <p:fltVal val="360"/>
                                          </p:val>
                                        </p:tav>
                                        <p:tav tm="100000">
                                          <p:val>
                                            <p:fltVal val="0"/>
                                          </p:val>
                                        </p:tav>
                                      </p:tavLst>
                                    </p:anim>
                                    <p:animEffect transition="in" filter="fade">
                                      <p:cBhvr>
                                        <p:cTn id="33" dur="500"/>
                                        <p:tgtEl>
                                          <p:spTgt spid="7"/>
                                        </p:tgtEl>
                                      </p:cBhvr>
                                    </p:animEffect>
                                  </p:childTnLst>
                                </p:cTn>
                              </p:par>
                              <p:par>
                                <p:cTn id="34" presetID="49" presetClass="entr" presetSubtype="0" decel="100000" fill="hold" grpId="0" nodeType="withEffect">
                                  <p:stCondLst>
                                    <p:cond delay="20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 calcmode="lin" valueType="num">
                                      <p:cBhvr>
                                        <p:cTn id="38" dur="500" fill="hold"/>
                                        <p:tgtEl>
                                          <p:spTgt spid="8"/>
                                        </p:tgtEl>
                                        <p:attrNameLst>
                                          <p:attrName>style.rotation</p:attrName>
                                        </p:attrNameLst>
                                      </p:cBhvr>
                                      <p:tavLst>
                                        <p:tav tm="0">
                                          <p:val>
                                            <p:fltVal val="360"/>
                                          </p:val>
                                        </p:tav>
                                        <p:tav tm="100000">
                                          <p:val>
                                            <p:fltVal val="0"/>
                                          </p:val>
                                        </p:tav>
                                      </p:tavLst>
                                    </p:anim>
                                    <p:animEffect transition="in" filter="fade">
                                      <p:cBhvr>
                                        <p:cTn id="39" dur="500"/>
                                        <p:tgtEl>
                                          <p:spTgt spid="8"/>
                                        </p:tgtEl>
                                      </p:cBhvr>
                                    </p:animEffect>
                                  </p:childTnLst>
                                </p:cTn>
                              </p:par>
                              <p:par>
                                <p:cTn id="40" presetID="49" presetClass="entr" presetSubtype="0" decel="100000" fill="hold" grpId="0" nodeType="withEffect">
                                  <p:stCondLst>
                                    <p:cond delay="40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 calcmode="lin" valueType="num">
                                      <p:cBhvr>
                                        <p:cTn id="44" dur="500" fill="hold"/>
                                        <p:tgtEl>
                                          <p:spTgt spid="9"/>
                                        </p:tgtEl>
                                        <p:attrNameLst>
                                          <p:attrName>style.rotation</p:attrName>
                                        </p:attrNameLst>
                                      </p:cBhvr>
                                      <p:tavLst>
                                        <p:tav tm="0">
                                          <p:val>
                                            <p:fltVal val="360"/>
                                          </p:val>
                                        </p:tav>
                                        <p:tav tm="100000">
                                          <p:val>
                                            <p:fltVal val="0"/>
                                          </p:val>
                                        </p:tav>
                                      </p:tavLst>
                                    </p:anim>
                                    <p:animEffect transition="in" filter="fade">
                                      <p:cBhvr>
                                        <p:cTn id="45" dur="500"/>
                                        <p:tgtEl>
                                          <p:spTgt spid="9"/>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2500"/>
                            </p:stCondLst>
                            <p:childTnLst>
                              <p:par>
                                <p:cTn id="51" presetID="45"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anim calcmode="lin" valueType="num">
                                      <p:cBhvr>
                                        <p:cTn id="54" dur="500" fill="hold"/>
                                        <p:tgtEl>
                                          <p:spTgt spid="13"/>
                                        </p:tgtEl>
                                        <p:attrNameLst>
                                          <p:attrName>ppt_w</p:attrName>
                                        </p:attrNameLst>
                                      </p:cBhvr>
                                      <p:tavLst>
                                        <p:tav tm="0" fmla="#ppt_w*sin(2.5*pi*$)">
                                          <p:val>
                                            <p:fltVal val="0"/>
                                          </p:val>
                                        </p:tav>
                                        <p:tav tm="100000">
                                          <p:val>
                                            <p:fltVal val="1"/>
                                          </p:val>
                                        </p:tav>
                                      </p:tavLst>
                                    </p:anim>
                                    <p:anim calcmode="lin" valueType="num">
                                      <p:cBhvr>
                                        <p:cTn id="55" dur="500" fill="hold"/>
                                        <p:tgtEl>
                                          <p:spTgt spid="13"/>
                                        </p:tgtEl>
                                        <p:attrNameLst>
                                          <p:attrName>ppt_h</p:attrName>
                                        </p:attrNameLst>
                                      </p:cBhvr>
                                      <p:tavLst>
                                        <p:tav tm="0">
                                          <p:val>
                                            <p:strVal val="#ppt_h"/>
                                          </p:val>
                                        </p:tav>
                                        <p:tav tm="100000">
                                          <p:val>
                                            <p:strVal val="#ppt_h"/>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par>
                          <p:cTn id="63" fill="hold">
                            <p:stCondLst>
                              <p:cond delay="3500"/>
                            </p:stCondLst>
                            <p:childTnLst>
                              <p:par>
                                <p:cTn id="64" presetID="45"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anim calcmode="lin" valueType="num">
                                      <p:cBhvr>
                                        <p:cTn id="67" dur="500" fill="hold"/>
                                        <p:tgtEl>
                                          <p:spTgt spid="14"/>
                                        </p:tgtEl>
                                        <p:attrNameLst>
                                          <p:attrName>ppt_w</p:attrName>
                                        </p:attrNameLst>
                                      </p:cBhvr>
                                      <p:tavLst>
                                        <p:tav tm="0" fmla="#ppt_w*sin(2.5*pi*$)">
                                          <p:val>
                                            <p:fltVal val="0"/>
                                          </p:val>
                                        </p:tav>
                                        <p:tav tm="100000">
                                          <p:val>
                                            <p:fltVal val="1"/>
                                          </p:val>
                                        </p:tav>
                                      </p:tavLst>
                                    </p:anim>
                                    <p:anim calcmode="lin" valueType="num">
                                      <p:cBhvr>
                                        <p:cTn id="68" dur="500" fill="hold"/>
                                        <p:tgtEl>
                                          <p:spTgt spid="14"/>
                                        </p:tgtEl>
                                        <p:attrNameLst>
                                          <p:attrName>ppt_h</p:attrName>
                                        </p:attrNameLst>
                                      </p:cBhvr>
                                      <p:tavLst>
                                        <p:tav tm="0">
                                          <p:val>
                                            <p:strVal val="#ppt_h"/>
                                          </p:val>
                                        </p:tav>
                                        <p:tav tm="100000">
                                          <p:val>
                                            <p:strVal val="#ppt_h"/>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par>
                          <p:cTn id="76" fill="hold">
                            <p:stCondLst>
                              <p:cond delay="4500"/>
                            </p:stCondLst>
                            <p:childTnLst>
                              <p:par>
                                <p:cTn id="77" presetID="45" presetClass="entr" presetSubtype="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anim calcmode="lin" valueType="num">
                                      <p:cBhvr>
                                        <p:cTn id="80" dur="500" fill="hold"/>
                                        <p:tgtEl>
                                          <p:spTgt spid="15"/>
                                        </p:tgtEl>
                                        <p:attrNameLst>
                                          <p:attrName>ppt_w</p:attrName>
                                        </p:attrNameLst>
                                      </p:cBhvr>
                                      <p:tavLst>
                                        <p:tav tm="0" fmla="#ppt_w*sin(2.5*pi*$)">
                                          <p:val>
                                            <p:fltVal val="0"/>
                                          </p:val>
                                        </p:tav>
                                        <p:tav tm="100000">
                                          <p:val>
                                            <p:fltVal val="1"/>
                                          </p:val>
                                        </p:tav>
                                      </p:tavLst>
                                    </p:anim>
                                    <p:anim calcmode="lin" valueType="num">
                                      <p:cBhvr>
                                        <p:cTn id="81" dur="500" fill="hold"/>
                                        <p:tgtEl>
                                          <p:spTgt spid="15"/>
                                        </p:tgtEl>
                                        <p:attrNameLst>
                                          <p:attrName>ppt_h</p:attrName>
                                        </p:attrNameLst>
                                      </p:cBhvr>
                                      <p:tavLst>
                                        <p:tav tm="0">
                                          <p:val>
                                            <p:strVal val="#ppt_h"/>
                                          </p:val>
                                        </p:tav>
                                        <p:tav tm="100000">
                                          <p:val>
                                            <p:strVal val="#ppt_h"/>
                                          </p:val>
                                        </p:tav>
                                      </p:tavLst>
                                    </p:anim>
                                  </p:childTnLst>
                                </p:cTn>
                              </p:par>
                              <p:par>
                                <p:cTn id="82" presetID="22" presetClass="entr" presetSubtype="8"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left)">
                                      <p:cBhvr>
                                        <p:cTn id="8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dist"/>
            <a:r>
              <a:rPr lang="zh-CN" altLang="en-US" sz="3600" dirty="0">
                <a:ln w="6350">
                  <a:noFill/>
                </a:ln>
                <a:latin typeface="宋体" panose="02010600030101010101" pitchFamily="2" charset="-122"/>
                <a:ea typeface="宋体" panose="02010600030101010101" pitchFamily="2" charset="-122"/>
              </a:rPr>
              <a:t>演示</a:t>
            </a:r>
            <a:r>
              <a:rPr lang="zh-CN" altLang="en-US" sz="3600" dirty="0" smtClean="0">
                <a:ln w="6350">
                  <a:noFill/>
                </a:ln>
                <a:latin typeface="宋体" panose="02010600030101010101" pitchFamily="2" charset="-122"/>
                <a:ea typeface="宋体" panose="02010600030101010101" pitchFamily="2" charset="-122"/>
              </a:rPr>
              <a:t>完毕，欢迎指导</a:t>
            </a:r>
            <a:endParaRPr lang="zh-CN" altLang="en-US" sz="3600" dirty="0">
              <a:ln w="6350">
                <a:noFill/>
              </a:ln>
              <a:latin typeface="宋体" panose="02010600030101010101" pitchFamily="2" charset="-122"/>
              <a:ea typeface="宋体" panose="02010600030101010101" pitchFamily="2" charset="-122"/>
            </a:endParaRPr>
          </a:p>
        </p:txBody>
      </p:sp>
      <p:sp>
        <p:nvSpPr>
          <p:cNvPr id="51" name="圆角矩形 50"/>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schemeClr val="bg1">
                    <a:lumMod val="50000"/>
                  </a:schemeClr>
                </a:solidFill>
                <a:effectLst/>
                <a:uLnTx/>
                <a:uFillTx/>
                <a:latin typeface="宋体" panose="02010600030101010101" pitchFamily="2" charset="-122"/>
                <a:ea typeface="宋体" panose="02010600030101010101"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anose="02010600030101010101" pitchFamily="2" charset="-122"/>
              <a:ea typeface="宋体" panose="02010600030101010101" pitchFamily="2" charset="-122"/>
            </a:endParaRPr>
          </a:p>
        </p:txBody>
      </p:sp>
      <p:grpSp>
        <p:nvGrpSpPr>
          <p:cNvPr id="52" name="组合 51"/>
          <p:cNvGrpSpPr/>
          <p:nvPr/>
        </p:nvGrpSpPr>
        <p:grpSpPr>
          <a:xfrm>
            <a:off x="3056060" y="4188111"/>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sp>
        <p:nvSpPr>
          <p:cNvPr id="62" name="Text Box 19"/>
          <p:cNvSpPr txBox="1">
            <a:spLocks noChangeArrowheads="1"/>
          </p:cNvSpPr>
          <p:nvPr/>
        </p:nvSpPr>
        <p:spPr bwMode="auto">
          <a:xfrm>
            <a:off x="3243361" y="4136763"/>
            <a:ext cx="11464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指导老师：</a:t>
            </a:r>
            <a:r>
              <a:rPr lang="en-US" altLang="zh-CN" sz="1000" dirty="0">
                <a:solidFill>
                  <a:schemeClr val="bg1">
                    <a:lumMod val="50000"/>
                  </a:schemeClr>
                </a:solidFill>
                <a:latin typeface="宋体" panose="02010600030101010101" pitchFamily="2" charset="-122"/>
                <a:ea typeface="宋体" panose="02010600030101010101" pitchFamily="2" charset="-122"/>
              </a:rPr>
              <a:t>xxxxx</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sp>
        <p:nvSpPr>
          <p:cNvPr id="63" name="Text Box 20"/>
          <p:cNvSpPr txBox="1">
            <a:spLocks noChangeArrowheads="1"/>
          </p:cNvSpPr>
          <p:nvPr/>
        </p:nvSpPr>
        <p:spPr bwMode="auto">
          <a:xfrm>
            <a:off x="5004048" y="4136763"/>
            <a:ext cx="1082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答辩人：</a:t>
            </a:r>
            <a:r>
              <a:rPr lang="en-US" altLang="zh-CN" sz="1000" dirty="0">
                <a:solidFill>
                  <a:schemeClr val="bg1">
                    <a:lumMod val="50000"/>
                  </a:schemeClr>
                </a:solidFill>
                <a:latin typeface="宋体" panose="02010600030101010101" pitchFamily="2" charset="-122"/>
                <a:ea typeface="宋体" panose="02010600030101010101" pitchFamily="2" charset="-122"/>
              </a:rPr>
              <a:t>xxxxxx</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iterate type="lt">
                                    <p:tmPct val="10000"/>
                                  </p:iterate>
                                  <p:childTnLst>
                                    <p:set>
                                      <p:cBhvr>
                                        <p:cTn id="27" dur="1" fill="hold">
                                          <p:stCondLst>
                                            <p:cond delay="0"/>
                                          </p:stCondLst>
                                        </p:cTn>
                                        <p:tgtEl>
                                          <p:spTgt spid="51"/>
                                        </p:tgtEl>
                                        <p:attrNameLst>
                                          <p:attrName>style.visibility</p:attrName>
                                        </p:attrNameLst>
                                      </p:cBhvr>
                                      <p:to>
                                        <p:strVal val="visible"/>
                                      </p:to>
                                    </p:set>
                                    <p:animEffect transition="in" filter="barn(inVertical)">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anim calcmode="lin" valueType="num">
                                      <p:cBhvr>
                                        <p:cTn id="39" dur="1000" fill="hold"/>
                                        <p:tgtEl>
                                          <p:spTgt spid="57"/>
                                        </p:tgtEl>
                                        <p:attrNameLst>
                                          <p:attrName>ppt_x</p:attrName>
                                        </p:attrNameLst>
                                      </p:cBhvr>
                                      <p:tavLst>
                                        <p:tav tm="0">
                                          <p:val>
                                            <p:strVal val="#ppt_x"/>
                                          </p:val>
                                        </p:tav>
                                        <p:tav tm="100000">
                                          <p:val>
                                            <p:strVal val="#ppt_x"/>
                                          </p:val>
                                        </p:tav>
                                      </p:tavLst>
                                    </p:anim>
                                    <p:anim calcmode="lin" valueType="num">
                                      <p:cBhvr>
                                        <p:cTn id="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2" grpId="0"/>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9"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ln>
        </p:spPr>
        <p:txBody>
          <a:bodyPr wrap="none" anchor="ctr"/>
          <a:lstStyle/>
          <a:p>
            <a:pPr defTabSz="914400">
              <a:defRPr/>
            </a:pPr>
            <a:endParaRPr lang="zh-CN" altLang="en-US" sz="1800"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stretch>
            <a:fillRect/>
          </a:stretch>
        </p:blipFill>
        <p:spPr>
          <a:xfrm>
            <a:off x="820802" y="236387"/>
            <a:ext cx="7711638" cy="2011329"/>
          </a:xfrm>
          <a:prstGeom prst="rect">
            <a:avLst/>
          </a:prstGeom>
          <a:noFill/>
          <a:ln>
            <a:noFill/>
          </a:ln>
        </p:spPr>
      </p:pic>
      <p:sp>
        <p:nvSpPr>
          <p:cNvPr id="15" name="Rectangle 3"/>
          <p:cNvSpPr>
            <a:spLocks noChangeArrowheads="1"/>
          </p:cNvSpPr>
          <p:nvPr/>
        </p:nvSpPr>
        <p:spPr bwMode="auto">
          <a:xfrm>
            <a:off x="468318" y="2323011"/>
            <a:ext cx="4103687" cy="121400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2323011"/>
            <a:ext cx="4103688" cy="116000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11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4" name="组合 113"/>
          <p:cNvGrpSpPr/>
          <p:nvPr/>
        </p:nvGrpSpPr>
        <p:grpSpPr>
          <a:xfrm>
            <a:off x="2725702" y="1943452"/>
            <a:ext cx="1279612" cy="1282202"/>
            <a:chOff x="2725702" y="1943451"/>
            <a:chExt cx="1279612" cy="1282202"/>
          </a:xfrm>
        </p:grpSpPr>
        <p:sp>
          <p:nvSpPr>
            <p:cNvPr id="115"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116" name="Freeform 13"/>
            <p:cNvSpPr>
              <a:spLocks noEditPoints="1"/>
            </p:cNvSpPr>
            <p:nvPr/>
          </p:nvSpPr>
          <p:spPr bwMode="auto">
            <a:xfrm>
              <a:off x="3031287" y="2283524"/>
              <a:ext cx="668442" cy="55512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17" name="矩形 116"/>
          <p:cNvSpPr/>
          <p:nvPr/>
        </p:nvSpPr>
        <p:spPr>
          <a:xfrm>
            <a:off x="4572558" y="2275560"/>
            <a:ext cx="1511952" cy="1015663"/>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mn-ea"/>
              </a:rPr>
              <a:t>选题背景</a:t>
            </a:r>
            <a:endParaRPr lang="zh-CN" altLang="en-US" sz="1000" dirty="0">
              <a:ln w="6350">
                <a:noFill/>
              </a:ln>
              <a:solidFill>
                <a:schemeClr val="bg1">
                  <a:lumMod val="50000"/>
                </a:schemeClr>
              </a:solidFill>
              <a:latin typeface="+mn-ea"/>
            </a:endParaRPr>
          </a:p>
          <a:p>
            <a:pPr marL="171450" indent="-171450">
              <a:lnSpc>
                <a:spcPct val="150000"/>
              </a:lnSpc>
              <a:buFont typeface="Wingdings" panose="05000000000000000000" pitchFamily="2" charset="2"/>
              <a:buChar char="ü"/>
            </a:pPr>
            <a:r>
              <a:rPr lang="zh-CN" altLang="en-US" sz="1000" dirty="0" smtClean="0">
                <a:ln w="6350">
                  <a:noFill/>
                </a:ln>
                <a:solidFill>
                  <a:schemeClr val="bg1">
                    <a:lumMod val="50000"/>
                  </a:schemeClr>
                </a:solidFill>
                <a:latin typeface="+mn-ea"/>
              </a:rPr>
              <a:t>国内外</a:t>
            </a:r>
            <a:r>
              <a:rPr lang="zh-CN" altLang="en-US" sz="1000" dirty="0">
                <a:ln w="6350">
                  <a:noFill/>
                </a:ln>
                <a:solidFill>
                  <a:schemeClr val="bg1">
                    <a:lumMod val="50000"/>
                  </a:schemeClr>
                </a:solidFill>
                <a:latin typeface="+mn-ea"/>
              </a:rPr>
              <a:t>相关研究综述</a:t>
            </a:r>
            <a:endParaRPr lang="zh-CN" altLang="en-US" sz="1000" dirty="0">
              <a:ln w="6350">
                <a:noFill/>
              </a:ln>
              <a:solidFill>
                <a:schemeClr val="bg1">
                  <a:lumMod val="50000"/>
                </a:schemeClr>
              </a:solidFill>
              <a:latin typeface="+mn-ea"/>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mn-ea"/>
              </a:rPr>
              <a:t>理论基础与文献综述</a:t>
            </a:r>
            <a:endParaRPr lang="zh-CN" altLang="en-US" sz="1000" dirty="0">
              <a:ln w="6350">
                <a:noFill/>
              </a:ln>
              <a:solidFill>
                <a:schemeClr val="bg1">
                  <a:lumMod val="50000"/>
                </a:schemeClr>
              </a:solidFill>
              <a:latin typeface="+mn-ea"/>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mn-ea"/>
              </a:rPr>
              <a:t>主要贡献与创新</a:t>
            </a:r>
            <a:endParaRPr lang="zh-CN" altLang="en-US" sz="1000" dirty="0">
              <a:ln w="6350">
                <a:noFill/>
              </a:ln>
              <a:solidFill>
                <a:schemeClr val="bg1">
                  <a:lumMod val="50000"/>
                </a:schemeClr>
              </a:solidFill>
              <a:latin typeface="+mn-ea"/>
            </a:endParaRPr>
          </a:p>
        </p:txBody>
      </p:sp>
      <p:sp>
        <p:nvSpPr>
          <p:cNvPr id="118" name="矩形 117"/>
          <p:cNvSpPr/>
          <p:nvPr/>
        </p:nvSpPr>
        <p:spPr>
          <a:xfrm>
            <a:off x="4572558" y="1875449"/>
            <a:ext cx="719708" cy="400110"/>
          </a:xfrm>
          <a:prstGeom prst="rect">
            <a:avLst/>
          </a:prstGeom>
        </p:spPr>
        <p:txBody>
          <a:bodyPr wrap="square">
            <a:spAutoFit/>
          </a:bodyPr>
          <a:lstStyle/>
          <a:p>
            <a:r>
              <a:rPr lang="zh-CN" altLang="en-US" sz="2000" b="1" dirty="0">
                <a:ln w="6350">
                  <a:noFill/>
                </a:ln>
                <a:latin typeface="+mn-ea"/>
              </a:rPr>
              <a:t>绪论</a:t>
            </a:r>
            <a:endParaRPr lang="zh-CN" altLang="en-US" sz="2000" b="1" dirty="0">
              <a:ln w="6350">
                <a:noFill/>
              </a:ln>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inVertical)">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4"/>
                                        </p:tgtEl>
                                        <p:attrNameLst>
                                          <p:attrName>style.visibility</p:attrName>
                                        </p:attrNameLst>
                                      </p:cBhvr>
                                      <p:to>
                                        <p:strVal val="visible"/>
                                      </p:to>
                                    </p:set>
                                    <p:anim calcmode="lin" valueType="num">
                                      <p:cBhvr>
                                        <p:cTn id="18" dur="500" fill="hold"/>
                                        <p:tgtEl>
                                          <p:spTgt spid="114"/>
                                        </p:tgtEl>
                                        <p:attrNameLst>
                                          <p:attrName>ppt_w</p:attrName>
                                        </p:attrNameLst>
                                      </p:cBhvr>
                                      <p:tavLst>
                                        <p:tav tm="0">
                                          <p:val>
                                            <p:fltVal val="0"/>
                                          </p:val>
                                        </p:tav>
                                        <p:tav tm="100000">
                                          <p:val>
                                            <p:strVal val="#ppt_w"/>
                                          </p:val>
                                        </p:tav>
                                      </p:tavLst>
                                    </p:anim>
                                    <p:anim calcmode="lin" valueType="num">
                                      <p:cBhvr>
                                        <p:cTn id="19" dur="500" fill="hold"/>
                                        <p:tgtEl>
                                          <p:spTgt spid="114"/>
                                        </p:tgtEl>
                                        <p:attrNameLst>
                                          <p:attrName>ppt_h</p:attrName>
                                        </p:attrNameLst>
                                      </p:cBhvr>
                                      <p:tavLst>
                                        <p:tav tm="0">
                                          <p:val>
                                            <p:fltVal val="0"/>
                                          </p:val>
                                        </p:tav>
                                        <p:tav tm="100000">
                                          <p:val>
                                            <p:strVal val="#ppt_h"/>
                                          </p:val>
                                        </p:tav>
                                      </p:tavLst>
                                    </p:anim>
                                    <p:animEffect transition="in" filter="fade">
                                      <p:cBhvr>
                                        <p:cTn id="20" dur="5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fade">
                                      <p:cBhvr>
                                        <p:cTn id="25" dur="1000"/>
                                        <p:tgtEl>
                                          <p:spTgt spid="118"/>
                                        </p:tgtEl>
                                      </p:cBhvr>
                                    </p:animEffect>
                                    <p:anim calcmode="lin" valueType="num">
                                      <p:cBhvr>
                                        <p:cTn id="26" dur="1000" fill="hold"/>
                                        <p:tgtEl>
                                          <p:spTgt spid="118"/>
                                        </p:tgtEl>
                                        <p:attrNameLst>
                                          <p:attrName>ppt_x</p:attrName>
                                        </p:attrNameLst>
                                      </p:cBhvr>
                                      <p:tavLst>
                                        <p:tav tm="0">
                                          <p:val>
                                            <p:strVal val="#ppt_x"/>
                                          </p:val>
                                        </p:tav>
                                        <p:tav tm="100000">
                                          <p:val>
                                            <p:strVal val="#ppt_x"/>
                                          </p:val>
                                        </p:tav>
                                      </p:tavLst>
                                    </p:anim>
                                    <p:anim calcmode="lin" valueType="num">
                                      <p:cBhvr>
                                        <p:cTn id="27" dur="1000" fill="hold"/>
                                        <p:tgtEl>
                                          <p:spTgt spid="1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7"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71"/>
          <p:cNvSpPr>
            <a:spLocks noEditPoints="1"/>
          </p:cNvSpPr>
          <p:nvPr/>
        </p:nvSpPr>
        <p:spPr bwMode="auto">
          <a:xfrm>
            <a:off x="4744118" y="3172056"/>
            <a:ext cx="725427" cy="554225"/>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5B9BD5"/>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sp>
        <p:nvSpPr>
          <p:cNvPr id="6" name="Freeform 476"/>
          <p:cNvSpPr>
            <a:spLocks noEditPoints="1"/>
          </p:cNvSpPr>
          <p:nvPr/>
        </p:nvSpPr>
        <p:spPr bwMode="auto">
          <a:xfrm>
            <a:off x="1191770" y="1443864"/>
            <a:ext cx="781006" cy="565910"/>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ED7D31"/>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sp>
        <p:nvSpPr>
          <p:cNvPr id="7" name="Oval 493"/>
          <p:cNvSpPr>
            <a:spLocks noChangeArrowheads="1"/>
          </p:cNvSpPr>
          <p:nvPr/>
        </p:nvSpPr>
        <p:spPr bwMode="auto">
          <a:xfrm>
            <a:off x="1191772" y="3229269"/>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sp>
        <p:nvSpPr>
          <p:cNvPr id="8" name="Freeform 497"/>
          <p:cNvSpPr>
            <a:spLocks noEditPoints="1"/>
          </p:cNvSpPr>
          <p:nvPr/>
        </p:nvSpPr>
        <p:spPr bwMode="auto">
          <a:xfrm>
            <a:off x="4744119" y="1443864"/>
            <a:ext cx="422877" cy="583375"/>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5B9BD5"/>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cxnSp>
        <p:nvCxnSpPr>
          <p:cNvPr id="9" name="直接连接符 8"/>
          <p:cNvCxnSpPr/>
          <p:nvPr/>
        </p:nvCxnSpPr>
        <p:spPr>
          <a:xfrm>
            <a:off x="1191771" y="2078947"/>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4116" y="2078947"/>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91771" y="3845526"/>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44116" y="3845526"/>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498"/>
          <p:cNvSpPr txBox="1"/>
          <p:nvPr/>
        </p:nvSpPr>
        <p:spPr>
          <a:xfrm>
            <a:off x="2606938" y="1619667"/>
            <a:ext cx="1454244" cy="346249"/>
          </a:xfrm>
          <a:prstGeom prst="rect">
            <a:avLst/>
          </a:prstGeom>
          <a:noFill/>
        </p:spPr>
        <p:txBody>
          <a:bodyPr wrap="none" rtlCol="0" anchor="ctr">
            <a:spAutoFit/>
          </a:bodyPr>
          <a:lstStyle/>
          <a:p>
            <a:pPr lvl="0" algn="r"/>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endPar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14" name="TextBox 499"/>
          <p:cNvSpPr txBox="1"/>
          <p:nvPr/>
        </p:nvSpPr>
        <p:spPr>
          <a:xfrm>
            <a:off x="6137381" y="1619667"/>
            <a:ext cx="1454244" cy="346249"/>
          </a:xfrm>
          <a:prstGeom prst="rect">
            <a:avLst/>
          </a:prstGeom>
          <a:noFill/>
        </p:spPr>
        <p:txBody>
          <a:bodyPr wrap="none" rtlCol="0" anchor="ctr">
            <a:spAutoFit/>
          </a:bodyPr>
          <a:lstStyle/>
          <a:p>
            <a:pPr lvl="0" algn="r"/>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endPar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15" name="TextBox 500"/>
          <p:cNvSpPr txBox="1"/>
          <p:nvPr/>
        </p:nvSpPr>
        <p:spPr>
          <a:xfrm>
            <a:off x="2606938" y="3363404"/>
            <a:ext cx="1454244" cy="346249"/>
          </a:xfrm>
          <a:prstGeom prst="rect">
            <a:avLst/>
          </a:prstGeom>
          <a:noFill/>
        </p:spPr>
        <p:txBody>
          <a:bodyPr wrap="none" rtlCol="0" anchor="ctr">
            <a:spAutoFit/>
          </a:bodyPr>
          <a:lstStyle/>
          <a:p>
            <a:pPr lvl="0" algn="r"/>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endPar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16" name="TextBox 501"/>
          <p:cNvSpPr txBox="1"/>
          <p:nvPr/>
        </p:nvSpPr>
        <p:spPr>
          <a:xfrm>
            <a:off x="6137381" y="3363404"/>
            <a:ext cx="1454244" cy="346249"/>
          </a:xfrm>
          <a:prstGeom prst="rect">
            <a:avLst/>
          </a:prstGeom>
          <a:noFill/>
        </p:spPr>
        <p:txBody>
          <a:bodyPr wrap="none" rtlCol="0" anchor="ctr">
            <a:spAutoFit/>
          </a:bodyPr>
          <a:lstStyle/>
          <a:p>
            <a:pPr lvl="0" algn="r"/>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endPar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17" name="TextBox 503"/>
          <p:cNvSpPr txBox="1"/>
          <p:nvPr/>
        </p:nvSpPr>
        <p:spPr>
          <a:xfrm>
            <a:off x="1097854" y="2146484"/>
            <a:ext cx="3046199" cy="722505"/>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504"/>
          <p:cNvSpPr txBox="1"/>
          <p:nvPr/>
        </p:nvSpPr>
        <p:spPr>
          <a:xfrm>
            <a:off x="4667919" y="2146484"/>
            <a:ext cx="3046199" cy="72250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65000"/>
                    <a:lumOff val="35000"/>
                  </a:schemeClr>
                </a:solidFill>
              </a:rPr>
              <a:t>您的内容打在这里，或者通过复制您的文本后，在此框中选择粘贴，并选择只保留文字</a:t>
            </a:r>
            <a:r>
              <a:rPr lang="zh-CN" altLang="en-US" sz="1050" dirty="0">
                <a:solidFill>
                  <a:schemeClr val="tx1">
                    <a:lumMod val="65000"/>
                    <a:lumOff val="35000"/>
                  </a:schemeClr>
                </a:solidFill>
                <a:sym typeface="微软雅黑" panose="020B0503020204020204" pitchFamily="34" charset="-122"/>
              </a:rPr>
              <a:t>，在此录入上述图表的描述说明。</a:t>
            </a:r>
            <a:endParaRPr lang="zh-CN" altLang="en-US" sz="1050" dirty="0">
              <a:solidFill>
                <a:schemeClr val="tx1">
                  <a:lumMod val="65000"/>
                  <a:lumOff val="35000"/>
                </a:schemeClr>
              </a:solidFill>
            </a:endParaRPr>
          </a:p>
        </p:txBody>
      </p:sp>
      <p:sp>
        <p:nvSpPr>
          <p:cNvPr id="19" name="TextBox 505"/>
          <p:cNvSpPr txBox="1"/>
          <p:nvPr/>
        </p:nvSpPr>
        <p:spPr>
          <a:xfrm>
            <a:off x="1097854" y="3920882"/>
            <a:ext cx="3046199" cy="72250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65000"/>
                    <a:lumOff val="35000"/>
                  </a:schemeClr>
                </a:solidFill>
              </a:rPr>
              <a:t>您的内容打在这里，或者通过复制您的文本后，在此框中选择粘贴，并选择只保留文字</a:t>
            </a:r>
            <a:r>
              <a:rPr lang="zh-CN" altLang="en-US" sz="1050" dirty="0">
                <a:solidFill>
                  <a:schemeClr val="tx1">
                    <a:lumMod val="65000"/>
                    <a:lumOff val="35000"/>
                  </a:schemeClr>
                </a:solidFill>
                <a:sym typeface="微软雅黑" panose="020B0503020204020204" pitchFamily="34" charset="-122"/>
              </a:rPr>
              <a:t>，在此录入上述图表的描述说明。</a:t>
            </a:r>
            <a:endParaRPr lang="zh-CN" altLang="en-US" sz="1050" dirty="0">
              <a:solidFill>
                <a:schemeClr val="tx1">
                  <a:lumMod val="65000"/>
                  <a:lumOff val="35000"/>
                </a:schemeClr>
              </a:solidFill>
            </a:endParaRPr>
          </a:p>
        </p:txBody>
      </p:sp>
      <p:sp>
        <p:nvSpPr>
          <p:cNvPr id="20" name="TextBox 506"/>
          <p:cNvSpPr txBox="1"/>
          <p:nvPr/>
        </p:nvSpPr>
        <p:spPr>
          <a:xfrm>
            <a:off x="4667919" y="3920882"/>
            <a:ext cx="3046199" cy="72250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65000"/>
                    <a:lumOff val="35000"/>
                  </a:schemeClr>
                </a:solidFill>
              </a:rPr>
              <a:t>您的内容打在这里，或者通过复制您的文本后，在此框中选择粘贴，并选择只保留文字</a:t>
            </a:r>
            <a:r>
              <a:rPr lang="zh-CN" altLang="en-US" sz="1050" dirty="0">
                <a:solidFill>
                  <a:schemeClr val="tx1">
                    <a:lumMod val="65000"/>
                    <a:lumOff val="35000"/>
                  </a:schemeClr>
                </a:solidFill>
                <a:sym typeface="微软雅黑" panose="020B0503020204020204" pitchFamily="34" charset="-122"/>
              </a:rPr>
              <a:t>，在此录入上述图表的描述说明。</a:t>
            </a:r>
            <a:endParaRPr lang="zh-CN" altLang="en-US" sz="1050" dirty="0">
              <a:solidFill>
                <a:schemeClr val="tx1">
                  <a:lumMod val="65000"/>
                  <a:lumOff val="3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750" fill="hold"/>
                                        <p:tgtEl>
                                          <p:spTgt spid="6"/>
                                        </p:tgtEl>
                                        <p:attrNameLst>
                                          <p:attrName>ppt_x</p:attrName>
                                        </p:attrNameLst>
                                      </p:cBhvr>
                                      <p:tavLst>
                                        <p:tav tm="0">
                                          <p:val>
                                            <p:strVal val="1+#ppt_w/2"/>
                                          </p:val>
                                        </p:tav>
                                        <p:tav tm="100000">
                                          <p:val>
                                            <p:strVal val="#ppt_x"/>
                                          </p:val>
                                        </p:tav>
                                      </p:tavLst>
                                    </p:anim>
                                    <p:anim calcmode="lin" valueType="num">
                                      <p:cBhvr additive="base">
                                        <p:cTn id="21" dur="75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25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750" fill="hold"/>
                                        <p:tgtEl>
                                          <p:spTgt spid="7"/>
                                        </p:tgtEl>
                                        <p:attrNameLst>
                                          <p:attrName>ppt_x</p:attrName>
                                        </p:attrNameLst>
                                      </p:cBhvr>
                                      <p:tavLst>
                                        <p:tav tm="0">
                                          <p:val>
                                            <p:strVal val="1+#ppt_w/2"/>
                                          </p:val>
                                        </p:tav>
                                        <p:tav tm="100000">
                                          <p:val>
                                            <p:strVal val="#ppt_x"/>
                                          </p:val>
                                        </p:tav>
                                      </p:tavLst>
                                    </p:anim>
                                    <p:anim calcmode="lin" valueType="num">
                                      <p:cBhvr additive="base">
                                        <p:cTn id="29" dur="75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par>
                                <p:cTn id="41" presetID="22" presetClass="entr" presetSubtype="8"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par>
                                <p:cTn id="44" presetID="22" presetClass="entr" presetSubtype="8"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2000"/>
                            </p:stCondLst>
                            <p:childTnLst>
                              <p:par>
                                <p:cTn id="48" presetID="12" presetClass="entr" presetSubtype="4" fill="hold" grpId="0" nodeType="afterEffect">
                                  <p:stCondLst>
                                    <p:cond delay="0"/>
                                  </p:stCondLst>
                                  <p:iterate type="lt">
                                    <p:tmPct val="50000"/>
                                  </p:iterate>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300"/>
                                        <p:tgtEl>
                                          <p:spTgt spid="13"/>
                                        </p:tgtEl>
                                        <p:attrNameLst>
                                          <p:attrName>ppt_y</p:attrName>
                                        </p:attrNameLst>
                                      </p:cBhvr>
                                      <p:tavLst>
                                        <p:tav tm="0">
                                          <p:val>
                                            <p:strVal val="#ppt_y+#ppt_h*1.125000"/>
                                          </p:val>
                                        </p:tav>
                                        <p:tav tm="100000">
                                          <p:val>
                                            <p:strVal val="#ppt_y"/>
                                          </p:val>
                                        </p:tav>
                                      </p:tavLst>
                                    </p:anim>
                                    <p:animEffect transition="in" filter="wipe(up)">
                                      <p:cBhvr>
                                        <p:cTn id="51" dur="300"/>
                                        <p:tgtEl>
                                          <p:spTgt spid="13"/>
                                        </p:tgtEl>
                                      </p:cBhvr>
                                    </p:animEffect>
                                  </p:childTnLst>
                                </p:cTn>
                              </p:par>
                              <p:par>
                                <p:cTn id="52" presetID="12" presetClass="entr" presetSubtype="4" fill="hold" grpId="0" nodeType="withEffect">
                                  <p:stCondLst>
                                    <p:cond delay="0"/>
                                  </p:stCondLst>
                                  <p:iterate type="lt">
                                    <p:tmPct val="50000"/>
                                  </p:iterate>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300"/>
                                        <p:tgtEl>
                                          <p:spTgt spid="14"/>
                                        </p:tgtEl>
                                        <p:attrNameLst>
                                          <p:attrName>ppt_y</p:attrName>
                                        </p:attrNameLst>
                                      </p:cBhvr>
                                      <p:tavLst>
                                        <p:tav tm="0">
                                          <p:val>
                                            <p:strVal val="#ppt_y+#ppt_h*1.125000"/>
                                          </p:val>
                                        </p:tav>
                                        <p:tav tm="100000">
                                          <p:val>
                                            <p:strVal val="#ppt_y"/>
                                          </p:val>
                                        </p:tav>
                                      </p:tavLst>
                                    </p:anim>
                                    <p:animEffect transition="in" filter="wipe(up)">
                                      <p:cBhvr>
                                        <p:cTn id="55" dur="300"/>
                                        <p:tgtEl>
                                          <p:spTgt spid="14"/>
                                        </p:tgtEl>
                                      </p:cBhvr>
                                    </p:animEffect>
                                  </p:childTnLst>
                                </p:cTn>
                              </p:par>
                              <p:par>
                                <p:cTn id="56" presetID="12" presetClass="entr" presetSubtype="4" fill="hold" grpId="0" nodeType="withEffect">
                                  <p:stCondLst>
                                    <p:cond delay="0"/>
                                  </p:stCondLst>
                                  <p:iterate type="lt">
                                    <p:tmPct val="5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300"/>
                                        <p:tgtEl>
                                          <p:spTgt spid="15"/>
                                        </p:tgtEl>
                                        <p:attrNameLst>
                                          <p:attrName>ppt_y</p:attrName>
                                        </p:attrNameLst>
                                      </p:cBhvr>
                                      <p:tavLst>
                                        <p:tav tm="0">
                                          <p:val>
                                            <p:strVal val="#ppt_y+#ppt_h*1.125000"/>
                                          </p:val>
                                        </p:tav>
                                        <p:tav tm="100000">
                                          <p:val>
                                            <p:strVal val="#ppt_y"/>
                                          </p:val>
                                        </p:tav>
                                      </p:tavLst>
                                    </p:anim>
                                    <p:animEffect transition="in" filter="wipe(up)">
                                      <p:cBhvr>
                                        <p:cTn id="59" dur="300"/>
                                        <p:tgtEl>
                                          <p:spTgt spid="15"/>
                                        </p:tgtEl>
                                      </p:cBhvr>
                                    </p:animEffect>
                                  </p:childTnLst>
                                </p:cTn>
                              </p:par>
                              <p:par>
                                <p:cTn id="60" presetID="12" presetClass="entr" presetSubtype="4" fill="hold" grpId="0" nodeType="withEffect">
                                  <p:stCondLst>
                                    <p:cond delay="0"/>
                                  </p:stCondLst>
                                  <p:iterate type="lt">
                                    <p:tmPct val="50000"/>
                                  </p:iterate>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300"/>
                                        <p:tgtEl>
                                          <p:spTgt spid="16"/>
                                        </p:tgtEl>
                                        <p:attrNameLst>
                                          <p:attrName>ppt_y</p:attrName>
                                        </p:attrNameLst>
                                      </p:cBhvr>
                                      <p:tavLst>
                                        <p:tav tm="0">
                                          <p:val>
                                            <p:strVal val="#ppt_y+#ppt_h*1.125000"/>
                                          </p:val>
                                        </p:tav>
                                        <p:tav tm="100000">
                                          <p:val>
                                            <p:strVal val="#ppt_y"/>
                                          </p:val>
                                        </p:tav>
                                      </p:tavLst>
                                    </p:anim>
                                    <p:animEffect transition="in" filter="wipe(up)">
                                      <p:cBhvr>
                                        <p:cTn id="63" dur="300"/>
                                        <p:tgtEl>
                                          <p:spTgt spid="16"/>
                                        </p:tgtEl>
                                      </p:cBhvr>
                                    </p:animEffect>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17"/>
                                        </p:tgtEl>
                                        <p:attrNameLst>
                                          <p:attrName>style.visibility</p:attrName>
                                        </p:attrNameLst>
                                      </p:cBhvr>
                                      <p:to>
                                        <p:strVal val="visible"/>
                                      </p:to>
                                    </p:set>
                                    <p:animEffect transition="in" filter="fade">
                                      <p:cBhvr>
                                        <p:cTn id="66" dur="100"/>
                                        <p:tgtEl>
                                          <p:spTgt spid="17"/>
                                        </p:tgtEl>
                                      </p:cBhvr>
                                    </p:animEffect>
                                  </p:childTnLst>
                                </p:cTn>
                              </p:par>
                              <p:par>
                                <p:cTn id="67" presetID="10" presetClass="entr" presetSubtype="0" fill="hold" grpId="0" nodeType="withEffect">
                                  <p:stCondLst>
                                    <p:cond delay="1000"/>
                                  </p:stCondLst>
                                  <p:iterate type="lt">
                                    <p:tmPct val="10000"/>
                                  </p:iterate>
                                  <p:childTnLst>
                                    <p:set>
                                      <p:cBhvr>
                                        <p:cTn id="68" dur="1" fill="hold">
                                          <p:stCondLst>
                                            <p:cond delay="0"/>
                                          </p:stCondLst>
                                        </p:cTn>
                                        <p:tgtEl>
                                          <p:spTgt spid="18"/>
                                        </p:tgtEl>
                                        <p:attrNameLst>
                                          <p:attrName>style.visibility</p:attrName>
                                        </p:attrNameLst>
                                      </p:cBhvr>
                                      <p:to>
                                        <p:strVal val="visible"/>
                                      </p:to>
                                    </p:set>
                                    <p:animEffect transition="in" filter="fade">
                                      <p:cBhvr>
                                        <p:cTn id="69" dur="100"/>
                                        <p:tgtEl>
                                          <p:spTgt spid="18"/>
                                        </p:tgtEl>
                                      </p:cBhvr>
                                    </p:animEffect>
                                  </p:childTnLst>
                                </p:cTn>
                              </p:par>
                              <p:par>
                                <p:cTn id="70" presetID="10" presetClass="entr" presetSubtype="0" fill="hold" grpId="0" nodeType="withEffect">
                                  <p:stCondLst>
                                    <p:cond delay="1000"/>
                                  </p:stCondLst>
                                  <p:iterate type="lt">
                                    <p:tmPct val="10000"/>
                                  </p:iterate>
                                  <p:childTnLst>
                                    <p:set>
                                      <p:cBhvr>
                                        <p:cTn id="71" dur="1" fill="hold">
                                          <p:stCondLst>
                                            <p:cond delay="0"/>
                                          </p:stCondLst>
                                        </p:cTn>
                                        <p:tgtEl>
                                          <p:spTgt spid="19"/>
                                        </p:tgtEl>
                                        <p:attrNameLst>
                                          <p:attrName>style.visibility</p:attrName>
                                        </p:attrNameLst>
                                      </p:cBhvr>
                                      <p:to>
                                        <p:strVal val="visible"/>
                                      </p:to>
                                    </p:set>
                                    <p:animEffect transition="in" filter="fade">
                                      <p:cBhvr>
                                        <p:cTn id="72" dur="100"/>
                                        <p:tgtEl>
                                          <p:spTgt spid="19"/>
                                        </p:tgtEl>
                                      </p:cBhvr>
                                    </p:animEffect>
                                  </p:childTnLst>
                                </p:cTn>
                              </p:par>
                              <p:par>
                                <p:cTn id="73" presetID="10" presetClass="entr" presetSubtype="0" fill="hold" grpId="0" nodeType="withEffect">
                                  <p:stCondLst>
                                    <p:cond delay="1000"/>
                                  </p:stCondLst>
                                  <p:iterate type="lt">
                                    <p:tmPct val="10000"/>
                                  </p:iterate>
                                  <p:childTnLst>
                                    <p:set>
                                      <p:cBhvr>
                                        <p:cTn id="74" dur="1" fill="hold">
                                          <p:stCondLst>
                                            <p:cond delay="0"/>
                                          </p:stCondLst>
                                        </p:cTn>
                                        <p:tgtEl>
                                          <p:spTgt spid="20"/>
                                        </p:tgtEl>
                                        <p:attrNameLst>
                                          <p:attrName>style.visibility</p:attrName>
                                        </p:attrNameLst>
                                      </p:cBhvr>
                                      <p:to>
                                        <p:strVal val="visible"/>
                                      </p:to>
                                    </p:set>
                                    <p:animEffect transition="in" filter="fade">
                                      <p:cBhvr>
                                        <p:cTn id="75"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13" grpId="0"/>
      <p:bldP spid="14" grpId="0"/>
      <p:bldP spid="15" grpId="0"/>
      <p:bldP spid="16"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noChangeArrowheads="1"/>
          </p:cNvSpPr>
          <p:nvPr/>
        </p:nvSpPr>
        <p:spPr bwMode="auto">
          <a:xfrm>
            <a:off x="2346690" y="1281190"/>
            <a:ext cx="1248316"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4" y="2167"/>
                </a:moveTo>
                <a:cubicBezTo>
                  <a:pt x="1849" y="2045"/>
                  <a:pt x="2201" y="1614"/>
                  <a:pt x="2201" y="1100"/>
                </a:cubicBezTo>
                <a:cubicBezTo>
                  <a:pt x="2201" y="493"/>
                  <a:pt x="1708" y="0"/>
                  <a:pt x="1100" y="0"/>
                </a:cubicBezTo>
                <a:cubicBezTo>
                  <a:pt x="493" y="0"/>
                  <a:pt x="0" y="493"/>
                  <a:pt x="0" y="1100"/>
                </a:cubicBezTo>
                <a:cubicBezTo>
                  <a:pt x="0" y="1614"/>
                  <a:pt x="351" y="2045"/>
                  <a:pt x="826" y="2167"/>
                </a:cubicBezTo>
                <a:lnTo>
                  <a:pt x="954" y="2325"/>
                </a:lnTo>
                <a:lnTo>
                  <a:pt x="1100" y="2508"/>
                </a:lnTo>
                <a:lnTo>
                  <a:pt x="1247" y="2325"/>
                </a:lnTo>
                <a:lnTo>
                  <a:pt x="1374" y="2167"/>
                </a:lnTo>
                <a:close/>
              </a:path>
            </a:pathLst>
          </a:custGeom>
          <a:solidFill>
            <a:srgbClr val="5B9BD5"/>
          </a:solidFill>
          <a:ln w="10" cap="flat" cmpd="sng">
            <a:solidFill>
              <a:schemeClr val="bg2"/>
            </a:solidFill>
            <a:bevel/>
          </a:ln>
        </p:spPr>
        <p:txBody>
          <a:bodyPr/>
          <a:lstStyle/>
          <a:p>
            <a:endParaRPr lang="zh-CN" altLang="en-US" sz="1180"/>
          </a:p>
        </p:txBody>
      </p:sp>
      <p:sp>
        <p:nvSpPr>
          <p:cNvPr id="44" name="Oval 9"/>
          <p:cNvSpPr>
            <a:spLocks noChangeArrowheads="1"/>
          </p:cNvSpPr>
          <p:nvPr/>
        </p:nvSpPr>
        <p:spPr bwMode="auto">
          <a:xfrm>
            <a:off x="2420473" y="1354970"/>
            <a:ext cx="110075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45" name="Freeform 10"/>
          <p:cNvSpPr>
            <a:spLocks noChangeArrowheads="1"/>
          </p:cNvSpPr>
          <p:nvPr/>
        </p:nvSpPr>
        <p:spPr bwMode="auto">
          <a:xfrm>
            <a:off x="3894890"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ED7D31"/>
          </a:solidFill>
          <a:ln w="10" cap="flat" cmpd="sng">
            <a:solidFill>
              <a:schemeClr val="bg2"/>
            </a:solidFill>
            <a:bevel/>
          </a:ln>
        </p:spPr>
        <p:txBody>
          <a:bodyPr/>
          <a:lstStyle/>
          <a:p>
            <a:endParaRPr lang="zh-CN" altLang="en-US" sz="1180"/>
          </a:p>
        </p:txBody>
      </p:sp>
      <p:sp>
        <p:nvSpPr>
          <p:cNvPr id="46" name="Oval 11"/>
          <p:cNvSpPr>
            <a:spLocks noChangeArrowheads="1"/>
          </p:cNvSpPr>
          <p:nvPr/>
        </p:nvSpPr>
        <p:spPr bwMode="auto">
          <a:xfrm>
            <a:off x="3968670" y="330062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47" name="Freeform 12"/>
          <p:cNvSpPr>
            <a:spLocks noChangeArrowheads="1"/>
          </p:cNvSpPr>
          <p:nvPr/>
        </p:nvSpPr>
        <p:spPr bwMode="auto">
          <a:xfrm>
            <a:off x="6972243" y="3051917"/>
            <a:ext cx="124831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ED7D31"/>
          </a:solidFill>
          <a:ln w="10" cap="flat" cmpd="sng">
            <a:solidFill>
              <a:schemeClr val="bg2"/>
            </a:solidFill>
            <a:bevel/>
          </a:ln>
        </p:spPr>
        <p:txBody>
          <a:bodyPr/>
          <a:lstStyle/>
          <a:p>
            <a:endParaRPr lang="zh-CN" altLang="en-US" sz="1180"/>
          </a:p>
        </p:txBody>
      </p:sp>
      <p:sp>
        <p:nvSpPr>
          <p:cNvPr id="48" name="Oval 13"/>
          <p:cNvSpPr>
            <a:spLocks noChangeArrowheads="1"/>
          </p:cNvSpPr>
          <p:nvPr/>
        </p:nvSpPr>
        <p:spPr bwMode="auto">
          <a:xfrm>
            <a:off x="7047213" y="330062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49" name="Line 14"/>
          <p:cNvSpPr>
            <a:spLocks noChangeShapeType="1"/>
          </p:cNvSpPr>
          <p:nvPr/>
        </p:nvSpPr>
        <p:spPr bwMode="auto">
          <a:xfrm>
            <a:off x="1510117"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50" name="Oval 15"/>
          <p:cNvSpPr>
            <a:spLocks noChangeArrowheads="1"/>
          </p:cNvSpPr>
          <p:nvPr/>
        </p:nvSpPr>
        <p:spPr bwMode="auto">
          <a:xfrm>
            <a:off x="1350658" y="2769887"/>
            <a:ext cx="157081" cy="157081"/>
          </a:xfrm>
          <a:prstGeom prst="ellipse">
            <a:avLst/>
          </a:prstGeom>
          <a:solidFill>
            <a:srgbClr val="ED7D31"/>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1" name="Oval 16"/>
          <p:cNvSpPr>
            <a:spLocks noChangeArrowheads="1"/>
          </p:cNvSpPr>
          <p:nvPr/>
        </p:nvSpPr>
        <p:spPr bwMode="auto">
          <a:xfrm>
            <a:off x="1385167" y="2804397"/>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2" name="Oval 17"/>
          <p:cNvSpPr>
            <a:spLocks noChangeArrowheads="1"/>
          </p:cNvSpPr>
          <p:nvPr/>
        </p:nvSpPr>
        <p:spPr bwMode="auto">
          <a:xfrm>
            <a:off x="2895283" y="2769887"/>
            <a:ext cx="155890" cy="157081"/>
          </a:xfrm>
          <a:prstGeom prst="ellipse">
            <a:avLst/>
          </a:prstGeom>
          <a:solidFill>
            <a:srgbClr val="5B9BD5"/>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3" name="Oval 18"/>
          <p:cNvSpPr>
            <a:spLocks noChangeArrowheads="1"/>
          </p:cNvSpPr>
          <p:nvPr/>
        </p:nvSpPr>
        <p:spPr bwMode="auto">
          <a:xfrm>
            <a:off x="2929793" y="2804397"/>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4" name="Line 19"/>
          <p:cNvSpPr>
            <a:spLocks noChangeShapeType="1"/>
          </p:cNvSpPr>
          <p:nvPr/>
        </p:nvSpPr>
        <p:spPr bwMode="auto">
          <a:xfrm>
            <a:off x="3048794"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55" name="Oval 20"/>
          <p:cNvSpPr>
            <a:spLocks noChangeArrowheads="1"/>
          </p:cNvSpPr>
          <p:nvPr/>
        </p:nvSpPr>
        <p:spPr bwMode="auto">
          <a:xfrm>
            <a:off x="4428010" y="2769887"/>
            <a:ext cx="155890" cy="157081"/>
          </a:xfrm>
          <a:prstGeom prst="ellipse">
            <a:avLst/>
          </a:prstGeom>
          <a:solidFill>
            <a:srgbClr val="ED7D31"/>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6" name="Oval 21"/>
          <p:cNvSpPr>
            <a:spLocks noChangeArrowheads="1"/>
          </p:cNvSpPr>
          <p:nvPr/>
        </p:nvSpPr>
        <p:spPr bwMode="auto">
          <a:xfrm>
            <a:off x="4462521" y="2804397"/>
            <a:ext cx="86871"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7" name="Line 22"/>
          <p:cNvSpPr>
            <a:spLocks noChangeShapeType="1"/>
          </p:cNvSpPr>
          <p:nvPr/>
        </p:nvSpPr>
        <p:spPr bwMode="auto">
          <a:xfrm>
            <a:off x="4582710"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58" name="Oval 23"/>
          <p:cNvSpPr>
            <a:spLocks noChangeArrowheads="1"/>
          </p:cNvSpPr>
          <p:nvPr/>
        </p:nvSpPr>
        <p:spPr bwMode="auto">
          <a:xfrm>
            <a:off x="5961928" y="2769887"/>
            <a:ext cx="155891" cy="157081"/>
          </a:xfrm>
          <a:prstGeom prst="ellipse">
            <a:avLst/>
          </a:prstGeom>
          <a:solidFill>
            <a:srgbClr val="5B9BD5"/>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9" name="Oval 24"/>
          <p:cNvSpPr>
            <a:spLocks noChangeArrowheads="1"/>
          </p:cNvSpPr>
          <p:nvPr/>
        </p:nvSpPr>
        <p:spPr bwMode="auto">
          <a:xfrm>
            <a:off x="5996437"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0" name="Line 25"/>
          <p:cNvSpPr>
            <a:spLocks noChangeShapeType="1"/>
          </p:cNvSpPr>
          <p:nvPr/>
        </p:nvSpPr>
        <p:spPr bwMode="auto">
          <a:xfrm>
            <a:off x="6122577"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61" name="Oval 26"/>
          <p:cNvSpPr>
            <a:spLocks noChangeArrowheads="1"/>
          </p:cNvSpPr>
          <p:nvPr/>
        </p:nvSpPr>
        <p:spPr bwMode="auto">
          <a:xfrm>
            <a:off x="7501795" y="2769887"/>
            <a:ext cx="155891" cy="157081"/>
          </a:xfrm>
          <a:prstGeom prst="ellipse">
            <a:avLst/>
          </a:prstGeom>
          <a:solidFill>
            <a:srgbClr val="ED7D31"/>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2" name="Oval 27"/>
          <p:cNvSpPr>
            <a:spLocks noChangeArrowheads="1"/>
          </p:cNvSpPr>
          <p:nvPr/>
        </p:nvSpPr>
        <p:spPr bwMode="auto">
          <a:xfrm>
            <a:off x="7536304"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3" name="Freeform 28"/>
          <p:cNvSpPr>
            <a:spLocks noChangeArrowheads="1"/>
          </p:cNvSpPr>
          <p:nvPr/>
        </p:nvSpPr>
        <p:spPr bwMode="auto">
          <a:xfrm>
            <a:off x="5405006" y="1281190"/>
            <a:ext cx="1247125"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2167"/>
                </a:moveTo>
                <a:cubicBezTo>
                  <a:pt x="1850" y="2045"/>
                  <a:pt x="2201" y="1614"/>
                  <a:pt x="2201" y="1100"/>
                </a:cubicBezTo>
                <a:cubicBezTo>
                  <a:pt x="2201" y="493"/>
                  <a:pt x="1708" y="0"/>
                  <a:pt x="1101" y="0"/>
                </a:cubicBezTo>
                <a:cubicBezTo>
                  <a:pt x="493" y="0"/>
                  <a:pt x="0" y="493"/>
                  <a:pt x="0" y="1100"/>
                </a:cubicBezTo>
                <a:cubicBezTo>
                  <a:pt x="0" y="1614"/>
                  <a:pt x="352" y="2045"/>
                  <a:pt x="827" y="2167"/>
                </a:cubicBezTo>
                <a:lnTo>
                  <a:pt x="954" y="2325"/>
                </a:lnTo>
                <a:lnTo>
                  <a:pt x="1101" y="2508"/>
                </a:lnTo>
                <a:lnTo>
                  <a:pt x="1247" y="2325"/>
                </a:lnTo>
                <a:lnTo>
                  <a:pt x="1375" y="2167"/>
                </a:lnTo>
                <a:close/>
              </a:path>
            </a:pathLst>
          </a:custGeom>
          <a:solidFill>
            <a:srgbClr val="5B9BD5"/>
          </a:solidFill>
          <a:ln w="10" cap="flat" cmpd="sng">
            <a:solidFill>
              <a:schemeClr val="bg2"/>
            </a:solidFill>
            <a:bevel/>
          </a:ln>
        </p:spPr>
        <p:txBody>
          <a:bodyPr/>
          <a:lstStyle/>
          <a:p>
            <a:endParaRPr lang="zh-CN" altLang="en-US" sz="1180"/>
          </a:p>
        </p:txBody>
      </p:sp>
      <p:sp>
        <p:nvSpPr>
          <p:cNvPr id="64" name="Oval 29"/>
          <p:cNvSpPr>
            <a:spLocks noChangeArrowheads="1"/>
          </p:cNvSpPr>
          <p:nvPr/>
        </p:nvSpPr>
        <p:spPr bwMode="auto">
          <a:xfrm>
            <a:off x="5478786" y="1354970"/>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5" name="Line 14"/>
          <p:cNvSpPr>
            <a:spLocks noChangeShapeType="1"/>
          </p:cNvSpPr>
          <p:nvPr/>
        </p:nvSpPr>
        <p:spPr bwMode="auto">
          <a:xfrm>
            <a:off x="460535" y="2843668"/>
            <a:ext cx="879413"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66" name="Line 14"/>
          <p:cNvSpPr>
            <a:spLocks noChangeShapeType="1"/>
          </p:cNvSpPr>
          <p:nvPr/>
        </p:nvSpPr>
        <p:spPr bwMode="auto">
          <a:xfrm>
            <a:off x="7657684" y="2843668"/>
            <a:ext cx="880604"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67" name="TextBox 31"/>
          <p:cNvSpPr>
            <a:spLocks noChangeArrowheads="1"/>
          </p:cNvSpPr>
          <p:nvPr/>
        </p:nvSpPr>
        <p:spPr bwMode="auto">
          <a:xfrm>
            <a:off x="3962720" y="3688571"/>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68" name="TextBox 32"/>
          <p:cNvSpPr>
            <a:spLocks noChangeArrowheads="1"/>
          </p:cNvSpPr>
          <p:nvPr/>
        </p:nvSpPr>
        <p:spPr bwMode="auto">
          <a:xfrm>
            <a:off x="7051973" y="3688571"/>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69" name="TextBox 33"/>
          <p:cNvSpPr>
            <a:spLocks noChangeArrowheads="1"/>
          </p:cNvSpPr>
          <p:nvPr/>
        </p:nvSpPr>
        <p:spPr bwMode="auto">
          <a:xfrm>
            <a:off x="5476406" y="1754812"/>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70" name="TextBox 34"/>
          <p:cNvSpPr>
            <a:spLocks noChangeArrowheads="1"/>
          </p:cNvSpPr>
          <p:nvPr/>
        </p:nvSpPr>
        <p:spPr bwMode="auto">
          <a:xfrm>
            <a:off x="2418093" y="1754812"/>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71" name="TextBox 35"/>
          <p:cNvSpPr>
            <a:spLocks noChangeArrowheads="1"/>
          </p:cNvSpPr>
          <p:nvPr/>
        </p:nvSpPr>
        <p:spPr bwMode="auto">
          <a:xfrm>
            <a:off x="872276" y="2430734"/>
            <a:ext cx="1113845"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575" dirty="0">
              <a:solidFill>
                <a:srgbClr val="ED7D31"/>
              </a:solidFill>
            </a:endParaRPr>
          </a:p>
        </p:txBody>
      </p:sp>
      <p:sp>
        <p:nvSpPr>
          <p:cNvPr id="72" name="TextBox 36"/>
          <p:cNvSpPr>
            <a:spLocks noChangeArrowheads="1"/>
          </p:cNvSpPr>
          <p:nvPr/>
        </p:nvSpPr>
        <p:spPr bwMode="auto">
          <a:xfrm>
            <a:off x="2407381" y="3003127"/>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575" dirty="0">
              <a:solidFill>
                <a:srgbClr val="5B9BD5"/>
              </a:solidFill>
            </a:endParaRPr>
          </a:p>
        </p:txBody>
      </p:sp>
      <p:sp>
        <p:nvSpPr>
          <p:cNvPr id="73" name="TextBox 37"/>
          <p:cNvSpPr>
            <a:spLocks noChangeArrowheads="1"/>
          </p:cNvSpPr>
          <p:nvPr/>
        </p:nvSpPr>
        <p:spPr bwMode="auto">
          <a:xfrm>
            <a:off x="3952008" y="2430734"/>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575" dirty="0">
              <a:solidFill>
                <a:srgbClr val="ED7D31"/>
              </a:solidFill>
            </a:endParaRPr>
          </a:p>
        </p:txBody>
      </p:sp>
      <p:sp>
        <p:nvSpPr>
          <p:cNvPr id="74" name="TextBox 38"/>
          <p:cNvSpPr>
            <a:spLocks noChangeArrowheads="1"/>
          </p:cNvSpPr>
          <p:nvPr/>
        </p:nvSpPr>
        <p:spPr bwMode="auto">
          <a:xfrm>
            <a:off x="5547807" y="3003127"/>
            <a:ext cx="1112655"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TextBox 39"/>
          <p:cNvSpPr>
            <a:spLocks noChangeArrowheads="1"/>
          </p:cNvSpPr>
          <p:nvPr/>
        </p:nvSpPr>
        <p:spPr bwMode="auto">
          <a:xfrm>
            <a:off x="7000801" y="2430734"/>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6" name="组合 75"/>
          <p:cNvGrpSpPr/>
          <p:nvPr/>
        </p:nvGrpSpPr>
        <p:grpSpPr>
          <a:xfrm>
            <a:off x="798496" y="3051917"/>
            <a:ext cx="1247125" cy="1422057"/>
            <a:chOff x="798494" y="3051917"/>
            <a:chExt cx="1247125" cy="1422057"/>
          </a:xfrm>
        </p:grpSpPr>
        <p:grpSp>
          <p:nvGrpSpPr>
            <p:cNvPr id="77" name="组合 76"/>
            <p:cNvGrpSpPr/>
            <p:nvPr/>
          </p:nvGrpSpPr>
          <p:grpSpPr>
            <a:xfrm>
              <a:off x="798494" y="3051917"/>
              <a:ext cx="1247125" cy="1422057"/>
              <a:chOff x="798494" y="3051917"/>
              <a:chExt cx="1247125" cy="1422057"/>
            </a:xfrm>
          </p:grpSpPr>
          <p:sp>
            <p:nvSpPr>
              <p:cNvPr id="79" name="Freeform 6"/>
              <p:cNvSpPr>
                <a:spLocks noChangeArrowheads="1"/>
              </p:cNvSpPr>
              <p:nvPr/>
            </p:nvSpPr>
            <p:spPr bwMode="auto">
              <a:xfrm>
                <a:off x="798494"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8" y="2508"/>
                      <a:pt x="1100" y="2508"/>
                    </a:cubicBezTo>
                    <a:cubicBezTo>
                      <a:pt x="493" y="2508"/>
                      <a:pt x="0" y="2015"/>
                      <a:pt x="0" y="1408"/>
                    </a:cubicBezTo>
                    <a:cubicBezTo>
                      <a:pt x="0" y="895"/>
                      <a:pt x="351" y="464"/>
                      <a:pt x="826" y="342"/>
                    </a:cubicBezTo>
                    <a:lnTo>
                      <a:pt x="954" y="183"/>
                    </a:lnTo>
                    <a:lnTo>
                      <a:pt x="1100" y="0"/>
                    </a:lnTo>
                    <a:lnTo>
                      <a:pt x="1247" y="183"/>
                    </a:lnTo>
                    <a:lnTo>
                      <a:pt x="1375" y="342"/>
                    </a:lnTo>
                    <a:close/>
                  </a:path>
                </a:pathLst>
              </a:custGeom>
              <a:solidFill>
                <a:srgbClr val="ED7D31"/>
              </a:solidFill>
              <a:ln>
                <a:noFill/>
              </a:ln>
            </p:spPr>
            <p:txBody>
              <a:bodyPr/>
              <a:lstStyle/>
              <a:p>
                <a:endParaRPr lang="zh-CN" altLang="en-US" sz="1180"/>
              </a:p>
            </p:txBody>
          </p:sp>
          <p:sp>
            <p:nvSpPr>
              <p:cNvPr id="80" name="Oval 11"/>
              <p:cNvSpPr>
                <a:spLocks noChangeArrowheads="1"/>
              </p:cNvSpPr>
              <p:nvPr/>
            </p:nvSpPr>
            <p:spPr bwMode="auto">
              <a:xfrm>
                <a:off x="872273" y="3300628"/>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grpSp>
        <p:sp>
          <p:nvSpPr>
            <p:cNvPr id="78" name="TextBox 30"/>
            <p:cNvSpPr>
              <a:spLocks noChangeArrowheads="1"/>
            </p:cNvSpPr>
            <p:nvPr/>
          </p:nvSpPr>
          <p:spPr bwMode="auto">
            <a:xfrm>
              <a:off x="872274" y="3688570"/>
              <a:ext cx="111384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p:cBhvr>
                                        <p:cTn id="20" dur="500"/>
                                        <p:tgtEl>
                                          <p:spTgt spid="6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animEffect>
                                      <p:cBhvr>
                                        <p:cTn id="26" dur="500"/>
                                        <p:tgtEl>
                                          <p:spTgt spid="5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1000"/>
                                        <p:tgtEl>
                                          <p:spTgt spid="76"/>
                                        </p:tgtEl>
                                      </p:cBhvr>
                                    </p:animEffec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7" presetClass="entr" presetSubtype="0" fill="hold" grpId="0" nodeType="afterEffect">
                                  <p:stCondLst>
                                    <p:cond delay="0"/>
                                  </p:stCondLst>
                                  <p:childTnLst>
                                    <p:set>
                                      <p:cBhvr>
                                        <p:cTn id="41" dur="1" fill="hold">
                                          <p:stCondLst>
                                            <p:cond delay="0"/>
                                          </p:stCondLst>
                                        </p:cTn>
                                        <p:tgtEl>
                                          <p:spTgt spid="71"/>
                                        </p:tgtEl>
                                        <p:attrNameLst>
                                          <p:attrName>style.visibility</p:attrName>
                                        </p:attrNameLst>
                                      </p:cBhvr>
                                      <p:to>
                                        <p:strVal val="visible"/>
                                      </p:to>
                                    </p:set>
                                    <p:animEffect>
                                      <p:cBhvr>
                                        <p:cTn id="42" dur="500"/>
                                        <p:tgtEl>
                                          <p:spTgt spid="71"/>
                                        </p:tgtEl>
                                      </p:cBhvr>
                                    </p:animEffect>
                                    <p:anim calcmode="lin" valueType="num">
                                      <p:cBhvr>
                                        <p:cTn id="43" dur="500" fill="hold"/>
                                        <p:tgtEl>
                                          <p:spTgt spid="71"/>
                                        </p:tgtEl>
                                        <p:attrNameLst>
                                          <p:attrName>ppt_x</p:attrName>
                                        </p:attrNameLst>
                                      </p:cBhvr>
                                      <p:tavLst>
                                        <p:tav tm="0">
                                          <p:val>
                                            <p:strVal val="#ppt_x"/>
                                          </p:val>
                                        </p:tav>
                                        <p:tav tm="100000">
                                          <p:val>
                                            <p:strVal val="#ppt_x"/>
                                          </p:val>
                                        </p:tav>
                                      </p:tavLst>
                                    </p:anim>
                                    <p:anim calcmode="lin" valueType="num">
                                      <p:cBhvr>
                                        <p:cTn id="44" dur="500" fill="hold"/>
                                        <p:tgtEl>
                                          <p:spTgt spid="71"/>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p:cBhvr>
                                        <p:cTn id="48" dur="500"/>
                                        <p:tgtEl>
                                          <p:spTgt spid="49"/>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p:cBhvr>
                                        <p:cTn id="59" dur="500"/>
                                        <p:tgtEl>
                                          <p:spTgt spid="53"/>
                                        </p:tgtEl>
                                      </p:cBhvr>
                                    </p:animEffect>
                                  </p:childTnLst>
                                </p:cTn>
                              </p:par>
                            </p:childTnLst>
                          </p:cTn>
                        </p:par>
                        <p:par>
                          <p:cTn id="60" fill="hold">
                            <p:stCondLst>
                              <p:cond delay="2500"/>
                            </p:stCondLst>
                            <p:childTnLst>
                              <p:par>
                                <p:cTn id="61" presetID="47" presetClass="entr" presetSubtype="0"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p:cBhvr>
                                        <p:cTn id="63" dur="500"/>
                                        <p:tgtEl>
                                          <p:spTgt spid="43"/>
                                        </p:tgtEl>
                                      </p:cBhvr>
                                    </p:animEffect>
                                    <p:anim calcmode="lin" valueType="num">
                                      <p:cBhvr>
                                        <p:cTn id="64" dur="500" fill="hold"/>
                                        <p:tgtEl>
                                          <p:spTgt spid="43"/>
                                        </p:tgtEl>
                                        <p:attrNameLst>
                                          <p:attrName>ppt_x</p:attrName>
                                        </p:attrNameLst>
                                      </p:cBhvr>
                                      <p:tavLst>
                                        <p:tav tm="0">
                                          <p:val>
                                            <p:strVal val="#ppt_x"/>
                                          </p:val>
                                        </p:tav>
                                        <p:tav tm="100000">
                                          <p:val>
                                            <p:strVal val="#ppt_x"/>
                                          </p:val>
                                        </p:tav>
                                      </p:tavLst>
                                    </p:anim>
                                    <p:anim calcmode="lin" valueType="num">
                                      <p:cBhvr>
                                        <p:cTn id="65" dur="500" fill="hold"/>
                                        <p:tgtEl>
                                          <p:spTgt spid="43"/>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p:cBhvr>
                                        <p:cTn id="68" dur="500"/>
                                        <p:tgtEl>
                                          <p:spTgt spid="44"/>
                                        </p:tgtEl>
                                      </p:cBhvr>
                                    </p:animEffect>
                                    <p:anim calcmode="lin" valueType="num">
                                      <p:cBhvr>
                                        <p:cTn id="69" dur="500" fill="hold"/>
                                        <p:tgtEl>
                                          <p:spTgt spid="44"/>
                                        </p:tgtEl>
                                        <p:attrNameLst>
                                          <p:attrName>ppt_x</p:attrName>
                                        </p:attrNameLst>
                                      </p:cBhvr>
                                      <p:tavLst>
                                        <p:tav tm="0">
                                          <p:val>
                                            <p:strVal val="#ppt_x"/>
                                          </p:val>
                                        </p:tav>
                                        <p:tav tm="100000">
                                          <p:val>
                                            <p:strVal val="#ppt_x"/>
                                          </p:val>
                                        </p:tav>
                                      </p:tavLst>
                                    </p:anim>
                                    <p:anim calcmode="lin" valueType="num">
                                      <p:cBhvr>
                                        <p:cTn id="70" dur="500" fill="hold"/>
                                        <p:tgtEl>
                                          <p:spTgt spid="44"/>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p:cBhvr>
                                        <p:cTn id="73" dur="500"/>
                                        <p:tgtEl>
                                          <p:spTgt spid="70"/>
                                        </p:tgtEl>
                                      </p:cBhvr>
                                    </p:animEffect>
                                    <p:anim calcmode="lin" valueType="num">
                                      <p:cBhvr>
                                        <p:cTn id="74" dur="500" fill="hold"/>
                                        <p:tgtEl>
                                          <p:spTgt spid="70"/>
                                        </p:tgtEl>
                                        <p:attrNameLst>
                                          <p:attrName>ppt_x</p:attrName>
                                        </p:attrNameLst>
                                      </p:cBhvr>
                                      <p:tavLst>
                                        <p:tav tm="0">
                                          <p:val>
                                            <p:strVal val="#ppt_x"/>
                                          </p:val>
                                        </p:tav>
                                        <p:tav tm="100000">
                                          <p:val>
                                            <p:strVal val="#ppt_x"/>
                                          </p:val>
                                        </p:tav>
                                      </p:tavLst>
                                    </p:anim>
                                    <p:anim calcmode="lin" valueType="num">
                                      <p:cBhvr>
                                        <p:cTn id="75" dur="500" fill="hold"/>
                                        <p:tgtEl>
                                          <p:spTgt spid="7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p:cBhvr>
                                        <p:cTn id="78" dur="500"/>
                                        <p:tgtEl>
                                          <p:spTgt spid="72"/>
                                        </p:tgtEl>
                                      </p:cBhvr>
                                    </p:animEffect>
                                    <p:anim calcmode="lin" valueType="num">
                                      <p:cBhvr>
                                        <p:cTn id="79" dur="500" fill="hold"/>
                                        <p:tgtEl>
                                          <p:spTgt spid="72"/>
                                        </p:tgtEl>
                                        <p:attrNameLst>
                                          <p:attrName>ppt_x</p:attrName>
                                        </p:attrNameLst>
                                      </p:cBhvr>
                                      <p:tavLst>
                                        <p:tav tm="0">
                                          <p:val>
                                            <p:strVal val="#ppt_x"/>
                                          </p:val>
                                        </p:tav>
                                        <p:tav tm="100000">
                                          <p:val>
                                            <p:strVal val="#ppt_x"/>
                                          </p:val>
                                        </p:tav>
                                      </p:tavLst>
                                    </p:anim>
                                    <p:anim calcmode="lin" valueType="num">
                                      <p:cBhvr>
                                        <p:cTn id="80" dur="500" fill="hold"/>
                                        <p:tgtEl>
                                          <p:spTgt spid="72"/>
                                        </p:tgtEl>
                                        <p:attrNameLst>
                                          <p:attrName>ppt_y</p:attrName>
                                        </p:attrNameLst>
                                      </p:cBhvr>
                                      <p:tavLst>
                                        <p:tav tm="0">
                                          <p:val>
                                            <p:strVal val="#ppt_y+.1"/>
                                          </p:val>
                                        </p:tav>
                                        <p:tav tm="100000">
                                          <p:val>
                                            <p:strVal val="#ppt_y"/>
                                          </p:val>
                                        </p:tav>
                                      </p:tavLst>
                                    </p:anim>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p:cBhvr>
                                        <p:cTn id="84" dur="500"/>
                                        <p:tgtEl>
                                          <p:spTgt spid="54"/>
                                        </p:tgtEl>
                                      </p:cBhvr>
                                    </p:animEffect>
                                  </p:childTnLst>
                                </p:cTn>
                              </p:par>
                            </p:childTnLst>
                          </p:cTn>
                        </p:par>
                        <p:par>
                          <p:cTn id="85" fill="hold">
                            <p:stCondLst>
                              <p:cond delay="35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 calcmode="lin" valueType="num">
                                      <p:cBhvr>
                                        <p:cTn id="88" dur="500" fill="hold"/>
                                        <p:tgtEl>
                                          <p:spTgt spid="55"/>
                                        </p:tgtEl>
                                        <p:attrNameLst>
                                          <p:attrName>ppt_w</p:attrName>
                                        </p:attrNameLst>
                                      </p:cBhvr>
                                      <p:tavLst>
                                        <p:tav tm="0">
                                          <p:val>
                                            <p:fltVal val="0"/>
                                          </p:val>
                                        </p:tav>
                                        <p:tav tm="100000">
                                          <p:val>
                                            <p:strVal val="#ppt_w"/>
                                          </p:val>
                                        </p:tav>
                                      </p:tavLst>
                                    </p:anim>
                                    <p:anim calcmode="lin" valueType="num">
                                      <p:cBhvr>
                                        <p:cTn id="89" dur="500" fill="hold"/>
                                        <p:tgtEl>
                                          <p:spTgt spid="55"/>
                                        </p:tgtEl>
                                        <p:attrNameLst>
                                          <p:attrName>ppt_h</p:attrName>
                                        </p:attrNameLst>
                                      </p:cBhvr>
                                      <p:tavLst>
                                        <p:tav tm="0">
                                          <p:val>
                                            <p:fltVal val="0"/>
                                          </p:val>
                                        </p:tav>
                                        <p:tav tm="100000">
                                          <p:val>
                                            <p:strVal val="#ppt_h"/>
                                          </p:val>
                                        </p:tav>
                                      </p:tavLst>
                                    </p:anim>
                                    <p:animEffect>
                                      <p:cBhvr>
                                        <p:cTn id="90" dur="500"/>
                                        <p:tgtEl>
                                          <p:spTgt spid="5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 calcmode="lin" valueType="num">
                                      <p:cBhvr>
                                        <p:cTn id="93" dur="500" fill="hold"/>
                                        <p:tgtEl>
                                          <p:spTgt spid="56"/>
                                        </p:tgtEl>
                                        <p:attrNameLst>
                                          <p:attrName>ppt_w</p:attrName>
                                        </p:attrNameLst>
                                      </p:cBhvr>
                                      <p:tavLst>
                                        <p:tav tm="0">
                                          <p:val>
                                            <p:fltVal val="0"/>
                                          </p:val>
                                        </p:tav>
                                        <p:tav tm="100000">
                                          <p:val>
                                            <p:strVal val="#ppt_w"/>
                                          </p:val>
                                        </p:tav>
                                      </p:tavLst>
                                    </p:anim>
                                    <p:anim calcmode="lin" valueType="num">
                                      <p:cBhvr>
                                        <p:cTn id="94" dur="500" fill="hold"/>
                                        <p:tgtEl>
                                          <p:spTgt spid="56"/>
                                        </p:tgtEl>
                                        <p:attrNameLst>
                                          <p:attrName>ppt_h</p:attrName>
                                        </p:attrNameLst>
                                      </p:cBhvr>
                                      <p:tavLst>
                                        <p:tav tm="0">
                                          <p:val>
                                            <p:fltVal val="0"/>
                                          </p:val>
                                        </p:tav>
                                        <p:tav tm="100000">
                                          <p:val>
                                            <p:strVal val="#ppt_h"/>
                                          </p:val>
                                        </p:tav>
                                      </p:tavLst>
                                    </p:anim>
                                    <p:animEffect>
                                      <p:cBhvr>
                                        <p:cTn id="95" dur="500"/>
                                        <p:tgtEl>
                                          <p:spTgt spid="56"/>
                                        </p:tgtEl>
                                      </p:cBhvr>
                                    </p:animEffect>
                                  </p:childTnLst>
                                </p:cTn>
                              </p:par>
                            </p:childTnLst>
                          </p:cTn>
                        </p:par>
                        <p:par>
                          <p:cTn id="96" fill="hold">
                            <p:stCondLst>
                              <p:cond delay="4000"/>
                            </p:stCondLst>
                            <p:childTnLst>
                              <p:par>
                                <p:cTn id="97" presetID="47" presetClass="entr" presetSubtype="0" fill="hold" grpId="0" nodeType="afterEffect">
                                  <p:stCondLst>
                                    <p:cond delay="0"/>
                                  </p:stCondLst>
                                  <p:childTnLst>
                                    <p:set>
                                      <p:cBhvr>
                                        <p:cTn id="98" dur="1" fill="hold">
                                          <p:stCondLst>
                                            <p:cond delay="0"/>
                                          </p:stCondLst>
                                        </p:cTn>
                                        <p:tgtEl>
                                          <p:spTgt spid="73"/>
                                        </p:tgtEl>
                                        <p:attrNameLst>
                                          <p:attrName>style.visibility</p:attrName>
                                        </p:attrNameLst>
                                      </p:cBhvr>
                                      <p:to>
                                        <p:strVal val="visible"/>
                                      </p:to>
                                    </p:set>
                                    <p:animEffect>
                                      <p:cBhvr>
                                        <p:cTn id="99" dur="500"/>
                                        <p:tgtEl>
                                          <p:spTgt spid="73"/>
                                        </p:tgtEl>
                                      </p:cBhvr>
                                    </p:animEffect>
                                    <p:anim calcmode="lin" valueType="num">
                                      <p:cBhvr>
                                        <p:cTn id="100" dur="500" fill="hold"/>
                                        <p:tgtEl>
                                          <p:spTgt spid="73"/>
                                        </p:tgtEl>
                                        <p:attrNameLst>
                                          <p:attrName>ppt_x</p:attrName>
                                        </p:attrNameLst>
                                      </p:cBhvr>
                                      <p:tavLst>
                                        <p:tav tm="0">
                                          <p:val>
                                            <p:strVal val="#ppt_x"/>
                                          </p:val>
                                        </p:tav>
                                        <p:tav tm="100000">
                                          <p:val>
                                            <p:strVal val="#ppt_x"/>
                                          </p:val>
                                        </p:tav>
                                      </p:tavLst>
                                    </p:anim>
                                    <p:anim calcmode="lin" valueType="num">
                                      <p:cBhvr>
                                        <p:cTn id="101" dur="500" fill="hold"/>
                                        <p:tgtEl>
                                          <p:spTgt spid="7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p:cBhvr>
                                        <p:cTn id="104" dur="500"/>
                                        <p:tgtEl>
                                          <p:spTgt spid="45"/>
                                        </p:tgtEl>
                                      </p:cBhvr>
                                    </p:animEffect>
                                    <p:anim calcmode="lin" valueType="num">
                                      <p:cBhvr>
                                        <p:cTn id="105" dur="500" fill="hold"/>
                                        <p:tgtEl>
                                          <p:spTgt spid="45"/>
                                        </p:tgtEl>
                                        <p:attrNameLst>
                                          <p:attrName>ppt_x</p:attrName>
                                        </p:attrNameLst>
                                      </p:cBhvr>
                                      <p:tavLst>
                                        <p:tav tm="0">
                                          <p:val>
                                            <p:strVal val="#ppt_x"/>
                                          </p:val>
                                        </p:tav>
                                        <p:tav tm="100000">
                                          <p:val>
                                            <p:strVal val="#ppt_x"/>
                                          </p:val>
                                        </p:tav>
                                      </p:tavLst>
                                    </p:anim>
                                    <p:anim calcmode="lin" valueType="num">
                                      <p:cBhvr>
                                        <p:cTn id="106" dur="500" fill="hold"/>
                                        <p:tgtEl>
                                          <p:spTgt spid="4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p:cBhvr>
                                        <p:cTn id="109" dur="500"/>
                                        <p:tgtEl>
                                          <p:spTgt spid="46"/>
                                        </p:tgtEl>
                                      </p:cBhvr>
                                    </p:animEffect>
                                    <p:anim calcmode="lin" valueType="num">
                                      <p:cBhvr>
                                        <p:cTn id="110" dur="500" fill="hold"/>
                                        <p:tgtEl>
                                          <p:spTgt spid="46"/>
                                        </p:tgtEl>
                                        <p:attrNameLst>
                                          <p:attrName>ppt_x</p:attrName>
                                        </p:attrNameLst>
                                      </p:cBhvr>
                                      <p:tavLst>
                                        <p:tav tm="0">
                                          <p:val>
                                            <p:strVal val="#ppt_x"/>
                                          </p:val>
                                        </p:tav>
                                        <p:tav tm="100000">
                                          <p:val>
                                            <p:strVal val="#ppt_x"/>
                                          </p:val>
                                        </p:tav>
                                      </p:tavLst>
                                    </p:anim>
                                    <p:anim calcmode="lin" valueType="num">
                                      <p:cBhvr>
                                        <p:cTn id="111" dur="500" fill="hold"/>
                                        <p:tgtEl>
                                          <p:spTgt spid="4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p:cBhvr>
                                        <p:cTn id="114" dur="500"/>
                                        <p:tgtEl>
                                          <p:spTgt spid="67"/>
                                        </p:tgtEl>
                                      </p:cBhvr>
                                    </p:animEffect>
                                    <p:anim calcmode="lin" valueType="num">
                                      <p:cBhvr>
                                        <p:cTn id="115" dur="500" fill="hold"/>
                                        <p:tgtEl>
                                          <p:spTgt spid="67"/>
                                        </p:tgtEl>
                                        <p:attrNameLst>
                                          <p:attrName>ppt_x</p:attrName>
                                        </p:attrNameLst>
                                      </p:cBhvr>
                                      <p:tavLst>
                                        <p:tav tm="0">
                                          <p:val>
                                            <p:strVal val="#ppt_x"/>
                                          </p:val>
                                        </p:tav>
                                        <p:tav tm="100000">
                                          <p:val>
                                            <p:strVal val="#ppt_x"/>
                                          </p:val>
                                        </p:tav>
                                      </p:tavLst>
                                    </p:anim>
                                    <p:anim calcmode="lin" valueType="num">
                                      <p:cBhvr>
                                        <p:cTn id="116" dur="500" fill="hold"/>
                                        <p:tgtEl>
                                          <p:spTgt spid="67"/>
                                        </p:tgtEl>
                                        <p:attrNameLst>
                                          <p:attrName>ppt_y</p:attrName>
                                        </p:attrNameLst>
                                      </p:cBhvr>
                                      <p:tavLst>
                                        <p:tav tm="0">
                                          <p:val>
                                            <p:strVal val="#ppt_y+.1"/>
                                          </p:val>
                                        </p:tav>
                                        <p:tav tm="100000">
                                          <p:val>
                                            <p:strVal val="#ppt_y"/>
                                          </p:val>
                                        </p:tav>
                                      </p:tavLst>
                                    </p:anim>
                                  </p:childTnLst>
                                </p:cTn>
                              </p:par>
                            </p:childTnLst>
                          </p:cTn>
                        </p:par>
                        <p:par>
                          <p:cTn id="117" fill="hold">
                            <p:stCondLst>
                              <p:cond delay="4500"/>
                            </p:stCondLst>
                            <p:childTnLst>
                              <p:par>
                                <p:cTn id="118" presetID="22" presetClass="entr" presetSubtype="8" fill="hold" grpId="0" nodeType="afterEffect">
                                  <p:stCondLst>
                                    <p:cond delay="0"/>
                                  </p:stCondLst>
                                  <p:childTnLst>
                                    <p:set>
                                      <p:cBhvr>
                                        <p:cTn id="119" dur="1" fill="hold">
                                          <p:stCondLst>
                                            <p:cond delay="0"/>
                                          </p:stCondLst>
                                        </p:cTn>
                                        <p:tgtEl>
                                          <p:spTgt spid="57"/>
                                        </p:tgtEl>
                                        <p:attrNameLst>
                                          <p:attrName>style.visibility</p:attrName>
                                        </p:attrNameLst>
                                      </p:cBhvr>
                                      <p:to>
                                        <p:strVal val="visible"/>
                                      </p:to>
                                    </p:set>
                                    <p:animEffect>
                                      <p:cBhvr>
                                        <p:cTn id="120" dur="500"/>
                                        <p:tgtEl>
                                          <p:spTgt spid="57"/>
                                        </p:tgtEl>
                                      </p:cBhvr>
                                    </p:animEffect>
                                  </p:childTnLst>
                                </p:cTn>
                              </p:par>
                            </p:childTnLst>
                          </p:cTn>
                        </p:par>
                        <p:par>
                          <p:cTn id="121" fill="hold">
                            <p:stCondLst>
                              <p:cond delay="5000"/>
                            </p:stCondLst>
                            <p:childTnLst>
                              <p:par>
                                <p:cTn id="122" presetID="10" presetClass="entr" presetSubtype="0" fill="hold" grpId="0" nodeType="afterEffect">
                                  <p:stCondLst>
                                    <p:cond delay="0"/>
                                  </p:stCondLst>
                                  <p:childTnLst>
                                    <p:set>
                                      <p:cBhvr>
                                        <p:cTn id="123" dur="1" fill="hold">
                                          <p:stCondLst>
                                            <p:cond delay="0"/>
                                          </p:stCondLst>
                                        </p:cTn>
                                        <p:tgtEl>
                                          <p:spTgt spid="58"/>
                                        </p:tgtEl>
                                        <p:attrNameLst>
                                          <p:attrName>style.visibility</p:attrName>
                                        </p:attrNameLst>
                                      </p:cBhvr>
                                      <p:to>
                                        <p:strVal val="visible"/>
                                      </p:to>
                                    </p:set>
                                    <p:anim calcmode="lin" valueType="num">
                                      <p:cBhvr>
                                        <p:cTn id="124" dur="500" fill="hold"/>
                                        <p:tgtEl>
                                          <p:spTgt spid="58"/>
                                        </p:tgtEl>
                                        <p:attrNameLst>
                                          <p:attrName>ppt_w</p:attrName>
                                        </p:attrNameLst>
                                      </p:cBhvr>
                                      <p:tavLst>
                                        <p:tav tm="0">
                                          <p:val>
                                            <p:fltVal val="0"/>
                                          </p:val>
                                        </p:tav>
                                        <p:tav tm="100000">
                                          <p:val>
                                            <p:strVal val="#ppt_w"/>
                                          </p:val>
                                        </p:tav>
                                      </p:tavLst>
                                    </p:anim>
                                    <p:anim calcmode="lin" valueType="num">
                                      <p:cBhvr>
                                        <p:cTn id="125" dur="500" fill="hold"/>
                                        <p:tgtEl>
                                          <p:spTgt spid="58"/>
                                        </p:tgtEl>
                                        <p:attrNameLst>
                                          <p:attrName>ppt_h</p:attrName>
                                        </p:attrNameLst>
                                      </p:cBhvr>
                                      <p:tavLst>
                                        <p:tav tm="0">
                                          <p:val>
                                            <p:fltVal val="0"/>
                                          </p:val>
                                        </p:tav>
                                        <p:tav tm="100000">
                                          <p:val>
                                            <p:strVal val="#ppt_h"/>
                                          </p:val>
                                        </p:tav>
                                      </p:tavLst>
                                    </p:anim>
                                    <p:animEffect>
                                      <p:cBhvr>
                                        <p:cTn id="126" dur="500"/>
                                        <p:tgtEl>
                                          <p:spTgt spid="5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9"/>
                                        </p:tgtEl>
                                        <p:attrNameLst>
                                          <p:attrName>style.visibility</p:attrName>
                                        </p:attrNameLst>
                                      </p:cBhvr>
                                      <p:to>
                                        <p:strVal val="visible"/>
                                      </p:to>
                                    </p:set>
                                    <p:anim calcmode="lin" valueType="num">
                                      <p:cBhvr>
                                        <p:cTn id="129" dur="500" fill="hold"/>
                                        <p:tgtEl>
                                          <p:spTgt spid="59"/>
                                        </p:tgtEl>
                                        <p:attrNameLst>
                                          <p:attrName>ppt_w</p:attrName>
                                        </p:attrNameLst>
                                      </p:cBhvr>
                                      <p:tavLst>
                                        <p:tav tm="0">
                                          <p:val>
                                            <p:fltVal val="0"/>
                                          </p:val>
                                        </p:tav>
                                        <p:tav tm="100000">
                                          <p:val>
                                            <p:strVal val="#ppt_w"/>
                                          </p:val>
                                        </p:tav>
                                      </p:tavLst>
                                    </p:anim>
                                    <p:anim calcmode="lin" valueType="num">
                                      <p:cBhvr>
                                        <p:cTn id="130" dur="500" fill="hold"/>
                                        <p:tgtEl>
                                          <p:spTgt spid="59"/>
                                        </p:tgtEl>
                                        <p:attrNameLst>
                                          <p:attrName>ppt_h</p:attrName>
                                        </p:attrNameLst>
                                      </p:cBhvr>
                                      <p:tavLst>
                                        <p:tav tm="0">
                                          <p:val>
                                            <p:fltVal val="0"/>
                                          </p:val>
                                        </p:tav>
                                        <p:tav tm="100000">
                                          <p:val>
                                            <p:strVal val="#ppt_h"/>
                                          </p:val>
                                        </p:tav>
                                      </p:tavLst>
                                    </p:anim>
                                    <p:animEffect>
                                      <p:cBhvr>
                                        <p:cTn id="131" dur="500"/>
                                        <p:tgtEl>
                                          <p:spTgt spid="59"/>
                                        </p:tgtEl>
                                      </p:cBhvr>
                                    </p:animEffect>
                                  </p:childTnLst>
                                </p:cTn>
                              </p:par>
                            </p:childTnLst>
                          </p:cTn>
                        </p:par>
                        <p:par>
                          <p:cTn id="132" fill="hold">
                            <p:stCondLst>
                              <p:cond delay="5500"/>
                            </p:stCondLst>
                            <p:childTnLst>
                              <p:par>
                                <p:cTn id="133" presetID="47" presetClass="entr" presetSubtype="0" fill="hold" grpId="0" nodeType="afterEffect">
                                  <p:stCondLst>
                                    <p:cond delay="0"/>
                                  </p:stCondLst>
                                  <p:childTnLst>
                                    <p:set>
                                      <p:cBhvr>
                                        <p:cTn id="134" dur="1" fill="hold">
                                          <p:stCondLst>
                                            <p:cond delay="0"/>
                                          </p:stCondLst>
                                        </p:cTn>
                                        <p:tgtEl>
                                          <p:spTgt spid="63"/>
                                        </p:tgtEl>
                                        <p:attrNameLst>
                                          <p:attrName>style.visibility</p:attrName>
                                        </p:attrNameLst>
                                      </p:cBhvr>
                                      <p:to>
                                        <p:strVal val="visible"/>
                                      </p:to>
                                    </p:set>
                                    <p:animEffect>
                                      <p:cBhvr>
                                        <p:cTn id="135" dur="500"/>
                                        <p:tgtEl>
                                          <p:spTgt spid="63"/>
                                        </p:tgtEl>
                                      </p:cBhvr>
                                    </p:animEffect>
                                    <p:anim calcmode="lin" valueType="num">
                                      <p:cBhvr>
                                        <p:cTn id="136" dur="500" fill="hold"/>
                                        <p:tgtEl>
                                          <p:spTgt spid="63"/>
                                        </p:tgtEl>
                                        <p:attrNameLst>
                                          <p:attrName>ppt_x</p:attrName>
                                        </p:attrNameLst>
                                      </p:cBhvr>
                                      <p:tavLst>
                                        <p:tav tm="0">
                                          <p:val>
                                            <p:strVal val="#ppt_x"/>
                                          </p:val>
                                        </p:tav>
                                        <p:tav tm="100000">
                                          <p:val>
                                            <p:strVal val="#ppt_x"/>
                                          </p:val>
                                        </p:tav>
                                      </p:tavLst>
                                    </p:anim>
                                    <p:anim calcmode="lin" valueType="num">
                                      <p:cBhvr>
                                        <p:cTn id="137" dur="500" fill="hold"/>
                                        <p:tgtEl>
                                          <p:spTgt spid="63"/>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p:cBhvr>
                                        <p:cTn id="140" dur="500"/>
                                        <p:tgtEl>
                                          <p:spTgt spid="64"/>
                                        </p:tgtEl>
                                      </p:cBhvr>
                                    </p:animEffect>
                                    <p:anim calcmode="lin" valueType="num">
                                      <p:cBhvr>
                                        <p:cTn id="141" dur="500" fill="hold"/>
                                        <p:tgtEl>
                                          <p:spTgt spid="64"/>
                                        </p:tgtEl>
                                        <p:attrNameLst>
                                          <p:attrName>ppt_x</p:attrName>
                                        </p:attrNameLst>
                                      </p:cBhvr>
                                      <p:tavLst>
                                        <p:tav tm="0">
                                          <p:val>
                                            <p:strVal val="#ppt_x"/>
                                          </p:val>
                                        </p:tav>
                                        <p:tav tm="100000">
                                          <p:val>
                                            <p:strVal val="#ppt_x"/>
                                          </p:val>
                                        </p:tav>
                                      </p:tavLst>
                                    </p:anim>
                                    <p:anim calcmode="lin" valueType="num">
                                      <p:cBhvr>
                                        <p:cTn id="142" dur="500" fill="hold"/>
                                        <p:tgtEl>
                                          <p:spTgt spid="64"/>
                                        </p:tgtEl>
                                        <p:attrNameLst>
                                          <p:attrName>ppt_y</p:attrName>
                                        </p:attrNameLst>
                                      </p:cBhvr>
                                      <p:tavLst>
                                        <p:tav tm="0">
                                          <p:val>
                                            <p:strVal val="#ppt_y-.1"/>
                                          </p:val>
                                        </p:tav>
                                        <p:tav tm="100000">
                                          <p:val>
                                            <p:strVal val="#ppt_y"/>
                                          </p:val>
                                        </p:tav>
                                      </p:tavLst>
                                    </p:anim>
                                  </p:childTnLst>
                                </p:cTn>
                              </p:par>
                              <p:par>
                                <p:cTn id="143" presetID="47"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animEffect>
                                      <p:cBhvr>
                                        <p:cTn id="145" dur="500"/>
                                        <p:tgtEl>
                                          <p:spTgt spid="69"/>
                                        </p:tgtEl>
                                      </p:cBhvr>
                                    </p:animEffect>
                                    <p:anim calcmode="lin" valueType="num">
                                      <p:cBhvr>
                                        <p:cTn id="146" dur="500" fill="hold"/>
                                        <p:tgtEl>
                                          <p:spTgt spid="69"/>
                                        </p:tgtEl>
                                        <p:attrNameLst>
                                          <p:attrName>ppt_x</p:attrName>
                                        </p:attrNameLst>
                                      </p:cBhvr>
                                      <p:tavLst>
                                        <p:tav tm="0">
                                          <p:val>
                                            <p:strVal val="#ppt_x"/>
                                          </p:val>
                                        </p:tav>
                                        <p:tav tm="100000">
                                          <p:val>
                                            <p:strVal val="#ppt_x"/>
                                          </p:val>
                                        </p:tav>
                                      </p:tavLst>
                                    </p:anim>
                                    <p:anim calcmode="lin" valueType="num">
                                      <p:cBhvr>
                                        <p:cTn id="147" dur="500" fill="hold"/>
                                        <p:tgtEl>
                                          <p:spTgt spid="69"/>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Effect>
                                      <p:cBhvr>
                                        <p:cTn id="150" dur="500"/>
                                        <p:tgtEl>
                                          <p:spTgt spid="74"/>
                                        </p:tgtEl>
                                      </p:cBhvr>
                                    </p:animEffect>
                                    <p:anim calcmode="lin" valueType="num">
                                      <p:cBhvr>
                                        <p:cTn id="151" dur="500" fill="hold"/>
                                        <p:tgtEl>
                                          <p:spTgt spid="74"/>
                                        </p:tgtEl>
                                        <p:attrNameLst>
                                          <p:attrName>ppt_x</p:attrName>
                                        </p:attrNameLst>
                                      </p:cBhvr>
                                      <p:tavLst>
                                        <p:tav tm="0">
                                          <p:val>
                                            <p:strVal val="#ppt_x"/>
                                          </p:val>
                                        </p:tav>
                                        <p:tav tm="100000">
                                          <p:val>
                                            <p:strVal val="#ppt_x"/>
                                          </p:val>
                                        </p:tav>
                                      </p:tavLst>
                                    </p:anim>
                                    <p:anim calcmode="lin" valueType="num">
                                      <p:cBhvr>
                                        <p:cTn id="152" dur="500" fill="hold"/>
                                        <p:tgtEl>
                                          <p:spTgt spid="74"/>
                                        </p:tgtEl>
                                        <p:attrNameLst>
                                          <p:attrName>ppt_y</p:attrName>
                                        </p:attrNameLst>
                                      </p:cBhvr>
                                      <p:tavLst>
                                        <p:tav tm="0">
                                          <p:val>
                                            <p:strVal val="#ppt_y+.1"/>
                                          </p:val>
                                        </p:tav>
                                        <p:tav tm="100000">
                                          <p:val>
                                            <p:strVal val="#ppt_y"/>
                                          </p:val>
                                        </p:tav>
                                      </p:tavLst>
                                    </p:anim>
                                  </p:childTnLst>
                                </p:cTn>
                              </p:par>
                            </p:childTnLst>
                          </p:cTn>
                        </p:par>
                        <p:par>
                          <p:cTn id="153" fill="hold">
                            <p:stCondLst>
                              <p:cond delay="6000"/>
                            </p:stCondLst>
                            <p:childTnLst>
                              <p:par>
                                <p:cTn id="154" presetID="22" presetClass="entr" presetSubtype="8" fill="hold" grpId="0" nodeType="afterEffect">
                                  <p:stCondLst>
                                    <p:cond delay="0"/>
                                  </p:stCondLst>
                                  <p:childTnLst>
                                    <p:set>
                                      <p:cBhvr>
                                        <p:cTn id="155" dur="1" fill="hold">
                                          <p:stCondLst>
                                            <p:cond delay="0"/>
                                          </p:stCondLst>
                                        </p:cTn>
                                        <p:tgtEl>
                                          <p:spTgt spid="60"/>
                                        </p:tgtEl>
                                        <p:attrNameLst>
                                          <p:attrName>style.visibility</p:attrName>
                                        </p:attrNameLst>
                                      </p:cBhvr>
                                      <p:to>
                                        <p:strVal val="visible"/>
                                      </p:to>
                                    </p:set>
                                    <p:animEffect>
                                      <p:cBhvr>
                                        <p:cTn id="156" dur="500"/>
                                        <p:tgtEl>
                                          <p:spTgt spid="60"/>
                                        </p:tgtEl>
                                      </p:cBhvr>
                                    </p:animEffect>
                                  </p:childTnLst>
                                </p:cTn>
                              </p:par>
                            </p:childTnLst>
                          </p:cTn>
                        </p:par>
                        <p:par>
                          <p:cTn id="157" fill="hold">
                            <p:stCondLst>
                              <p:cond delay="6500"/>
                            </p:stCondLst>
                            <p:childTnLst>
                              <p:par>
                                <p:cTn id="158" presetID="10" presetClass="entr" presetSubtype="0" fill="hold" grpId="0" nodeType="afterEffect">
                                  <p:stCondLst>
                                    <p:cond delay="0"/>
                                  </p:stCondLst>
                                  <p:childTnLst>
                                    <p:set>
                                      <p:cBhvr>
                                        <p:cTn id="159" dur="1" fill="hold">
                                          <p:stCondLst>
                                            <p:cond delay="0"/>
                                          </p:stCondLst>
                                        </p:cTn>
                                        <p:tgtEl>
                                          <p:spTgt spid="61"/>
                                        </p:tgtEl>
                                        <p:attrNameLst>
                                          <p:attrName>style.visibility</p:attrName>
                                        </p:attrNameLst>
                                      </p:cBhvr>
                                      <p:to>
                                        <p:strVal val="visible"/>
                                      </p:to>
                                    </p:set>
                                    <p:anim calcmode="lin" valueType="num">
                                      <p:cBhvr>
                                        <p:cTn id="160" dur="500" fill="hold"/>
                                        <p:tgtEl>
                                          <p:spTgt spid="61"/>
                                        </p:tgtEl>
                                        <p:attrNameLst>
                                          <p:attrName>ppt_w</p:attrName>
                                        </p:attrNameLst>
                                      </p:cBhvr>
                                      <p:tavLst>
                                        <p:tav tm="0">
                                          <p:val>
                                            <p:fltVal val="0"/>
                                          </p:val>
                                        </p:tav>
                                        <p:tav tm="100000">
                                          <p:val>
                                            <p:strVal val="#ppt_w"/>
                                          </p:val>
                                        </p:tav>
                                      </p:tavLst>
                                    </p:anim>
                                    <p:anim calcmode="lin" valueType="num">
                                      <p:cBhvr>
                                        <p:cTn id="161" dur="500" fill="hold"/>
                                        <p:tgtEl>
                                          <p:spTgt spid="61"/>
                                        </p:tgtEl>
                                        <p:attrNameLst>
                                          <p:attrName>ppt_h</p:attrName>
                                        </p:attrNameLst>
                                      </p:cBhvr>
                                      <p:tavLst>
                                        <p:tav tm="0">
                                          <p:val>
                                            <p:fltVal val="0"/>
                                          </p:val>
                                        </p:tav>
                                        <p:tav tm="100000">
                                          <p:val>
                                            <p:strVal val="#ppt_h"/>
                                          </p:val>
                                        </p:tav>
                                      </p:tavLst>
                                    </p:anim>
                                    <p:animEffect>
                                      <p:cBhvr>
                                        <p:cTn id="162" dur="500"/>
                                        <p:tgtEl>
                                          <p:spTgt spid="6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anim calcmode="lin" valueType="num">
                                      <p:cBhvr>
                                        <p:cTn id="165" dur="500" fill="hold"/>
                                        <p:tgtEl>
                                          <p:spTgt spid="62"/>
                                        </p:tgtEl>
                                        <p:attrNameLst>
                                          <p:attrName>ppt_w</p:attrName>
                                        </p:attrNameLst>
                                      </p:cBhvr>
                                      <p:tavLst>
                                        <p:tav tm="0">
                                          <p:val>
                                            <p:fltVal val="0"/>
                                          </p:val>
                                        </p:tav>
                                        <p:tav tm="100000">
                                          <p:val>
                                            <p:strVal val="#ppt_w"/>
                                          </p:val>
                                        </p:tav>
                                      </p:tavLst>
                                    </p:anim>
                                    <p:anim calcmode="lin" valueType="num">
                                      <p:cBhvr>
                                        <p:cTn id="166" dur="500" fill="hold"/>
                                        <p:tgtEl>
                                          <p:spTgt spid="62"/>
                                        </p:tgtEl>
                                        <p:attrNameLst>
                                          <p:attrName>ppt_h</p:attrName>
                                        </p:attrNameLst>
                                      </p:cBhvr>
                                      <p:tavLst>
                                        <p:tav tm="0">
                                          <p:val>
                                            <p:fltVal val="0"/>
                                          </p:val>
                                        </p:tav>
                                        <p:tav tm="100000">
                                          <p:val>
                                            <p:strVal val="#ppt_h"/>
                                          </p:val>
                                        </p:tav>
                                      </p:tavLst>
                                    </p:anim>
                                    <p:animEffect>
                                      <p:cBhvr>
                                        <p:cTn id="167" dur="500"/>
                                        <p:tgtEl>
                                          <p:spTgt spid="62"/>
                                        </p:tgtEl>
                                      </p:cBhvr>
                                    </p:animEffect>
                                  </p:childTnLst>
                                </p:cTn>
                              </p:par>
                            </p:childTnLst>
                          </p:cTn>
                        </p:par>
                        <p:par>
                          <p:cTn id="168" fill="hold">
                            <p:stCondLst>
                              <p:cond delay="7000"/>
                            </p:stCondLst>
                            <p:childTnLst>
                              <p:par>
                                <p:cTn id="169" presetID="47" presetClass="entr" presetSubtype="0" fill="hold" grpId="0" nodeType="afterEffect">
                                  <p:stCondLst>
                                    <p:cond delay="0"/>
                                  </p:stCondLst>
                                  <p:childTnLst>
                                    <p:set>
                                      <p:cBhvr>
                                        <p:cTn id="170" dur="1" fill="hold">
                                          <p:stCondLst>
                                            <p:cond delay="0"/>
                                          </p:stCondLst>
                                        </p:cTn>
                                        <p:tgtEl>
                                          <p:spTgt spid="75"/>
                                        </p:tgtEl>
                                        <p:attrNameLst>
                                          <p:attrName>style.visibility</p:attrName>
                                        </p:attrNameLst>
                                      </p:cBhvr>
                                      <p:to>
                                        <p:strVal val="visible"/>
                                      </p:to>
                                    </p:set>
                                    <p:animEffect>
                                      <p:cBhvr>
                                        <p:cTn id="171" dur="500"/>
                                        <p:tgtEl>
                                          <p:spTgt spid="75"/>
                                        </p:tgtEl>
                                      </p:cBhvr>
                                    </p:animEffect>
                                    <p:anim calcmode="lin" valueType="num">
                                      <p:cBhvr>
                                        <p:cTn id="172" dur="500" fill="hold"/>
                                        <p:tgtEl>
                                          <p:spTgt spid="75"/>
                                        </p:tgtEl>
                                        <p:attrNameLst>
                                          <p:attrName>ppt_x</p:attrName>
                                        </p:attrNameLst>
                                      </p:cBhvr>
                                      <p:tavLst>
                                        <p:tav tm="0">
                                          <p:val>
                                            <p:strVal val="#ppt_x"/>
                                          </p:val>
                                        </p:tav>
                                        <p:tav tm="100000">
                                          <p:val>
                                            <p:strVal val="#ppt_x"/>
                                          </p:val>
                                        </p:tav>
                                      </p:tavLst>
                                    </p:anim>
                                    <p:anim calcmode="lin" valueType="num">
                                      <p:cBhvr>
                                        <p:cTn id="173" dur="500" fill="hold"/>
                                        <p:tgtEl>
                                          <p:spTgt spid="75"/>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7"/>
                                        </p:tgtEl>
                                        <p:attrNameLst>
                                          <p:attrName>style.visibility</p:attrName>
                                        </p:attrNameLst>
                                      </p:cBhvr>
                                      <p:to>
                                        <p:strVal val="visible"/>
                                      </p:to>
                                    </p:set>
                                    <p:animEffect>
                                      <p:cBhvr>
                                        <p:cTn id="176" dur="500"/>
                                        <p:tgtEl>
                                          <p:spTgt spid="47"/>
                                        </p:tgtEl>
                                      </p:cBhvr>
                                    </p:animEffect>
                                    <p:anim calcmode="lin" valueType="num">
                                      <p:cBhvr>
                                        <p:cTn id="177" dur="500" fill="hold"/>
                                        <p:tgtEl>
                                          <p:spTgt spid="47"/>
                                        </p:tgtEl>
                                        <p:attrNameLst>
                                          <p:attrName>ppt_x</p:attrName>
                                        </p:attrNameLst>
                                      </p:cBhvr>
                                      <p:tavLst>
                                        <p:tav tm="0">
                                          <p:val>
                                            <p:strVal val="#ppt_x"/>
                                          </p:val>
                                        </p:tav>
                                        <p:tav tm="100000">
                                          <p:val>
                                            <p:strVal val="#ppt_x"/>
                                          </p:val>
                                        </p:tav>
                                      </p:tavLst>
                                    </p:anim>
                                    <p:anim calcmode="lin" valueType="num">
                                      <p:cBhvr>
                                        <p:cTn id="178" dur="500" fill="hold"/>
                                        <p:tgtEl>
                                          <p:spTgt spid="47"/>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Effect>
                                      <p:cBhvr>
                                        <p:cTn id="181" dur="500"/>
                                        <p:tgtEl>
                                          <p:spTgt spid="48"/>
                                        </p:tgtEl>
                                      </p:cBhvr>
                                    </p:animEffect>
                                    <p:anim calcmode="lin" valueType="num">
                                      <p:cBhvr>
                                        <p:cTn id="182" dur="500" fill="hold"/>
                                        <p:tgtEl>
                                          <p:spTgt spid="48"/>
                                        </p:tgtEl>
                                        <p:attrNameLst>
                                          <p:attrName>ppt_x</p:attrName>
                                        </p:attrNameLst>
                                      </p:cBhvr>
                                      <p:tavLst>
                                        <p:tav tm="0">
                                          <p:val>
                                            <p:strVal val="#ppt_x"/>
                                          </p:val>
                                        </p:tav>
                                        <p:tav tm="100000">
                                          <p:val>
                                            <p:strVal val="#ppt_x"/>
                                          </p:val>
                                        </p:tav>
                                      </p:tavLst>
                                    </p:anim>
                                    <p:anim calcmode="lin" valueType="num">
                                      <p:cBhvr>
                                        <p:cTn id="183" dur="500" fill="hold"/>
                                        <p:tgtEl>
                                          <p:spTgt spid="48"/>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68"/>
                                        </p:tgtEl>
                                        <p:attrNameLst>
                                          <p:attrName>style.visibility</p:attrName>
                                        </p:attrNameLst>
                                      </p:cBhvr>
                                      <p:to>
                                        <p:strVal val="visible"/>
                                      </p:to>
                                    </p:set>
                                    <p:animEffect>
                                      <p:cBhvr>
                                        <p:cTn id="186" dur="500"/>
                                        <p:tgtEl>
                                          <p:spTgt spid="68"/>
                                        </p:tgtEl>
                                      </p:cBhvr>
                                    </p:animEffect>
                                    <p:anim calcmode="lin" valueType="num">
                                      <p:cBhvr>
                                        <p:cTn id="187" dur="500" fill="hold"/>
                                        <p:tgtEl>
                                          <p:spTgt spid="68"/>
                                        </p:tgtEl>
                                        <p:attrNameLst>
                                          <p:attrName>ppt_x</p:attrName>
                                        </p:attrNameLst>
                                      </p:cBhvr>
                                      <p:tavLst>
                                        <p:tav tm="0">
                                          <p:val>
                                            <p:strVal val="#ppt_x"/>
                                          </p:val>
                                        </p:tav>
                                        <p:tav tm="100000">
                                          <p:val>
                                            <p:strVal val="#ppt_x"/>
                                          </p:val>
                                        </p:tav>
                                      </p:tavLst>
                                    </p:anim>
                                    <p:anim calcmode="lin" valueType="num">
                                      <p:cBhvr>
                                        <p:cTn id="188" dur="500" fill="hold"/>
                                        <p:tgtEl>
                                          <p:spTgt spid="68"/>
                                        </p:tgtEl>
                                        <p:attrNameLst>
                                          <p:attrName>ppt_y</p:attrName>
                                        </p:attrNameLst>
                                      </p:cBhvr>
                                      <p:tavLst>
                                        <p:tav tm="0">
                                          <p:val>
                                            <p:strVal val="#ppt_y+.1"/>
                                          </p:val>
                                        </p:tav>
                                        <p:tav tm="100000">
                                          <p:val>
                                            <p:strVal val="#ppt_y"/>
                                          </p:val>
                                        </p:tav>
                                      </p:tavLst>
                                    </p:anim>
                                  </p:childTnLst>
                                </p:cTn>
                              </p:par>
                            </p:childTnLst>
                          </p:cTn>
                        </p:par>
                        <p:par>
                          <p:cTn id="189" fill="hold">
                            <p:stCondLst>
                              <p:cond delay="7500"/>
                            </p:stCondLst>
                            <p:childTnLst>
                              <p:par>
                                <p:cTn id="190" presetID="22" presetClass="entr" presetSubtype="8" fill="hold" grpId="0" nodeType="afterEffect">
                                  <p:stCondLst>
                                    <p:cond delay="0"/>
                                  </p:stCondLst>
                                  <p:childTnLst>
                                    <p:set>
                                      <p:cBhvr>
                                        <p:cTn id="191" dur="1" fill="hold">
                                          <p:stCondLst>
                                            <p:cond delay="0"/>
                                          </p:stCondLst>
                                        </p:cTn>
                                        <p:tgtEl>
                                          <p:spTgt spid="66"/>
                                        </p:tgtEl>
                                        <p:attrNameLst>
                                          <p:attrName>style.visibility</p:attrName>
                                        </p:attrNameLst>
                                      </p:cBhvr>
                                      <p:to>
                                        <p:strVal val="visible"/>
                                      </p:to>
                                    </p:set>
                                    <p:animEffect>
                                      <p:cBhvr>
                                        <p:cTn id="19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3" grpId="0" animBg="1"/>
      <p:bldP spid="44" grpId="0" bldLvl="0" animBg="1" autoUpdateAnimBg="0"/>
      <p:bldP spid="45" grpId="0" animBg="1"/>
      <p:bldP spid="46" grpId="0" bldLvl="0" animBg="1" autoUpdateAnimBg="0"/>
      <p:bldP spid="47" grpId="0" animBg="1"/>
      <p:bldP spid="48" grpId="0" bldLvl="0" animBg="1" autoUpdateAnimBg="0"/>
      <p:bldP spid="49" grpId="0" animBg="1"/>
      <p:bldP spid="50" grpId="0" bldLvl="0" animBg="1" autoUpdateAnimBg="0"/>
      <p:bldP spid="51" grpId="0" bldLvl="0" animBg="1" autoUpdateAnimBg="0"/>
      <p:bldP spid="52" grpId="0" bldLvl="0" animBg="1" autoUpdateAnimBg="0"/>
      <p:bldP spid="53" grpId="0" bldLvl="0" animBg="1" autoUpdateAnimBg="0"/>
      <p:bldP spid="54" grpId="0" animBg="1"/>
      <p:bldP spid="55" grpId="0" bldLvl="0" animBg="1" autoUpdateAnimBg="0"/>
      <p:bldP spid="56" grpId="0" bldLvl="0" animBg="1" autoUpdateAnimBg="0"/>
      <p:bldP spid="57" grpId="0" animBg="1"/>
      <p:bldP spid="58" grpId="0" bldLvl="0" animBg="1" autoUpdateAnimBg="0"/>
      <p:bldP spid="59" grpId="0" bldLvl="0" animBg="1" autoUpdateAnimBg="0"/>
      <p:bldP spid="60" grpId="0" animBg="1"/>
      <p:bldP spid="61" grpId="0" bldLvl="0" animBg="1" autoUpdateAnimBg="0"/>
      <p:bldP spid="62" grpId="0" bldLvl="0" animBg="1" autoUpdateAnimBg="0"/>
      <p:bldP spid="63" grpId="0" animBg="1"/>
      <p:bldP spid="64" grpId="0" bldLvl="0" animBg="1" autoUpdateAnimBg="0"/>
      <p:bldP spid="65" grpId="0" animBg="1"/>
      <p:bldP spid="66" grpId="0" animBg="1"/>
      <p:bldP spid="67" grpId="0" bldLvl="0" autoUpdateAnimBg="0"/>
      <p:bldP spid="68"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10681" y="1557733"/>
            <a:ext cx="984871" cy="323159"/>
          </a:xfrm>
          <a:prstGeom prst="rect">
            <a:avLst/>
          </a:prstGeom>
        </p:spPr>
        <p:txBody>
          <a:bodyPr wrap="none" lIns="68573" tIns="34287" rIns="68573" bIns="34287">
            <a:spAutoFit/>
          </a:bodyPr>
          <a:lstStyle/>
          <a:p>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500958" y="3192059"/>
            <a:ext cx="984871" cy="323159"/>
          </a:xfrm>
          <a:prstGeom prst="rect">
            <a:avLst/>
          </a:prstGeom>
        </p:spPr>
        <p:txBody>
          <a:bodyPr wrap="none" lIns="68573" tIns="34287" rIns="68573" bIns="34287">
            <a:spAutoFit/>
          </a:bodyPr>
          <a:lstStyle/>
          <a:p>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861831" y="2350029"/>
            <a:ext cx="984871" cy="323159"/>
          </a:xfrm>
          <a:prstGeom prst="rect">
            <a:avLst/>
          </a:prstGeom>
        </p:spPr>
        <p:txBody>
          <a:bodyPr wrap="none" lIns="68573" tIns="34287" rIns="68573" bIns="34287">
            <a:spAutoFit/>
          </a:bodyPr>
          <a:lstStyle/>
          <a:p>
            <a:pPr algn="r"/>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等腰三角形 7"/>
          <p:cNvSpPr>
            <a:spLocks noChangeAspect="1" noChangeArrowheads="1"/>
          </p:cNvSpPr>
          <p:nvPr/>
        </p:nvSpPr>
        <p:spPr bwMode="auto">
          <a:xfrm rot="5400000" flipV="1">
            <a:off x="5279422" y="1939433"/>
            <a:ext cx="179437" cy="154736"/>
          </a:xfrm>
          <a:prstGeom prst="triangle">
            <a:avLst>
              <a:gd name="adj" fmla="val 50000"/>
            </a:avLst>
          </a:prstGeom>
          <a:solidFill>
            <a:srgbClr val="5B9BD5"/>
          </a:solidFill>
          <a:ln>
            <a:noFill/>
          </a:ln>
        </p:spPr>
        <p:txBody>
          <a:bodyPr lIns="68573" tIns="34287" rIns="68573" bIns="34287"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500" dirty="0">
              <a:solidFill>
                <a:schemeClr val="tx1">
                  <a:lumMod val="65000"/>
                  <a:lumOff val="35000"/>
                </a:schemeClr>
              </a:solidFill>
              <a:sym typeface="微软雅黑" panose="020B0503020204020204" pitchFamily="34" charset="-122"/>
            </a:endParaRPr>
          </a:p>
        </p:txBody>
      </p:sp>
      <p:sp>
        <p:nvSpPr>
          <p:cNvPr id="9" name="矩形 47"/>
          <p:cNvSpPr>
            <a:spLocks noChangeArrowheads="1"/>
          </p:cNvSpPr>
          <p:nvPr/>
        </p:nvSpPr>
        <p:spPr bwMode="auto">
          <a:xfrm>
            <a:off x="5500960" y="1868787"/>
            <a:ext cx="2116805"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65000"/>
                  <a:lumOff val="35000"/>
                </a:schemeClr>
              </a:solidFill>
              <a:sym typeface="微软雅黑" panose="020B0503020204020204" pitchFamily="34" charset="-122"/>
            </a:endParaRPr>
          </a:p>
        </p:txBody>
      </p:sp>
      <p:sp>
        <p:nvSpPr>
          <p:cNvPr id="10" name="等腰三角形 18"/>
          <p:cNvSpPr>
            <a:spLocks noChangeAspect="1" noChangeArrowheads="1"/>
          </p:cNvSpPr>
          <p:nvPr/>
        </p:nvSpPr>
        <p:spPr bwMode="auto">
          <a:xfrm rot="5400000" flipV="1">
            <a:off x="5279422" y="3576734"/>
            <a:ext cx="179437" cy="154736"/>
          </a:xfrm>
          <a:prstGeom prst="triangle">
            <a:avLst>
              <a:gd name="adj" fmla="val 50000"/>
            </a:avLst>
          </a:prstGeom>
          <a:solidFill>
            <a:srgbClr val="5B9BD5"/>
          </a:solidFill>
          <a:ln>
            <a:noFill/>
          </a:ln>
        </p:spPr>
        <p:txBody>
          <a:bodyPr lIns="68573" tIns="34287" rIns="68573" bIns="34287"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500" dirty="0">
              <a:solidFill>
                <a:schemeClr val="tx1">
                  <a:lumMod val="65000"/>
                  <a:lumOff val="35000"/>
                </a:schemeClr>
              </a:solidFill>
              <a:sym typeface="微软雅黑" panose="020B0503020204020204" pitchFamily="34" charset="-122"/>
            </a:endParaRPr>
          </a:p>
        </p:txBody>
      </p:sp>
      <p:sp>
        <p:nvSpPr>
          <p:cNvPr id="11" name="矩形 47"/>
          <p:cNvSpPr>
            <a:spLocks noChangeArrowheads="1"/>
          </p:cNvSpPr>
          <p:nvPr/>
        </p:nvSpPr>
        <p:spPr bwMode="auto">
          <a:xfrm>
            <a:off x="5500960" y="3506091"/>
            <a:ext cx="2116805"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65000"/>
                  <a:lumOff val="35000"/>
                </a:schemeClr>
              </a:solidFill>
              <a:sym typeface="微软雅黑" panose="020B0503020204020204" pitchFamily="34" charset="-122"/>
            </a:endParaRPr>
          </a:p>
        </p:txBody>
      </p:sp>
      <p:sp>
        <p:nvSpPr>
          <p:cNvPr id="12" name="等腰三角形 18"/>
          <p:cNvSpPr>
            <a:spLocks noChangeAspect="1" noChangeArrowheads="1"/>
          </p:cNvSpPr>
          <p:nvPr/>
        </p:nvSpPr>
        <p:spPr bwMode="auto">
          <a:xfrm rot="16200000" flipH="1" flipV="1">
            <a:off x="2976689" y="2729267"/>
            <a:ext cx="179437" cy="154736"/>
          </a:xfrm>
          <a:prstGeom prst="triangle">
            <a:avLst>
              <a:gd name="adj" fmla="val 50000"/>
            </a:avLst>
          </a:prstGeom>
          <a:solidFill>
            <a:srgbClr val="ED7D31"/>
          </a:solidFill>
          <a:ln>
            <a:noFill/>
          </a:ln>
        </p:spPr>
        <p:txBody>
          <a:bodyPr lIns="68573" tIns="34287" rIns="68573" bIns="34287"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500" dirty="0">
              <a:solidFill>
                <a:schemeClr val="tx1">
                  <a:lumMod val="65000"/>
                  <a:lumOff val="35000"/>
                </a:schemeClr>
              </a:solidFill>
              <a:sym typeface="微软雅黑" panose="020B0503020204020204" pitchFamily="34" charset="-122"/>
            </a:endParaRPr>
          </a:p>
        </p:txBody>
      </p:sp>
      <p:sp>
        <p:nvSpPr>
          <p:cNvPr id="13" name="矩形 47"/>
          <p:cNvSpPr>
            <a:spLocks noChangeArrowheads="1"/>
          </p:cNvSpPr>
          <p:nvPr/>
        </p:nvSpPr>
        <p:spPr bwMode="auto">
          <a:xfrm>
            <a:off x="1107492" y="2658616"/>
            <a:ext cx="1832440" cy="10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65000"/>
                    <a:lumOff val="35000"/>
                  </a:schemeClr>
                </a:solidFill>
                <a:sym typeface="微软雅黑" panose="020B0503020204020204" pitchFamily="34" charset="-122"/>
              </a:rPr>
              <a:t>在此录入图表的综合描述说明，在此录入上述图表的描述说明，在此录入上述图表的描述说明。在此录入上述图表的描述说明。</a:t>
            </a:r>
            <a:endParaRPr lang="zh-CN" altLang="en-US" sz="1050" dirty="0">
              <a:solidFill>
                <a:schemeClr val="tx1">
                  <a:lumMod val="65000"/>
                  <a:lumOff val="35000"/>
                </a:schemeClr>
              </a:solidFill>
              <a:sym typeface="微软雅黑" panose="020B0503020204020204" pitchFamily="34" charset="-122"/>
            </a:endParaRPr>
          </a:p>
        </p:txBody>
      </p:sp>
      <p:sp>
        <p:nvSpPr>
          <p:cNvPr id="14" name="形状 13"/>
          <p:cNvSpPr/>
          <p:nvPr/>
        </p:nvSpPr>
        <p:spPr>
          <a:xfrm>
            <a:off x="3251122" y="2296167"/>
            <a:ext cx="1400989" cy="1401200"/>
          </a:xfrm>
          <a:prstGeom prst="leftCircularArrow">
            <a:avLst>
              <a:gd name="adj1" fmla="val 8909"/>
              <a:gd name="adj2" fmla="val 1142322"/>
              <a:gd name="adj3" fmla="val 6293598"/>
              <a:gd name="adj4" fmla="val 18900002"/>
              <a:gd name="adj5" fmla="val 12500"/>
            </a:avLst>
          </a:prstGeom>
          <a:solidFill>
            <a:srgbClr val="ED7D31"/>
          </a:solidFill>
          <a:ln>
            <a:noFill/>
          </a:ln>
          <a:effectLst/>
        </p:spPr>
        <p:style>
          <a:lnRef idx="0">
            <a:scrgbClr r="0" g="0" b="0"/>
          </a:lnRef>
          <a:fillRef idx="3">
            <a:scrgbClr r="0" g="0" b="0"/>
          </a:fillRef>
          <a:effectRef idx="2">
            <a:scrgbClr r="0" g="0" b="0"/>
          </a:effectRef>
          <a:fontRef idx="minor">
            <a:schemeClr val="lt1"/>
          </a:fontRef>
        </p:style>
      </p:sp>
      <p:sp>
        <p:nvSpPr>
          <p:cNvPr id="15" name="空心弧 14"/>
          <p:cNvSpPr/>
          <p:nvPr/>
        </p:nvSpPr>
        <p:spPr>
          <a:xfrm>
            <a:off x="3753810" y="3213075"/>
            <a:ext cx="1203665" cy="1204148"/>
          </a:xfrm>
          <a:prstGeom prst="blockArc">
            <a:avLst>
              <a:gd name="adj1" fmla="val 13624405"/>
              <a:gd name="adj2" fmla="val 17228224"/>
              <a:gd name="adj3" fmla="val 11481"/>
            </a:avLst>
          </a:prstGeom>
          <a:solidFill>
            <a:srgbClr val="0D79CA"/>
          </a:solidFill>
          <a:ln>
            <a:noFill/>
          </a:ln>
          <a:effectLst/>
        </p:spPr>
        <p:style>
          <a:lnRef idx="0">
            <a:scrgbClr r="0" g="0" b="0"/>
          </a:lnRef>
          <a:fillRef idx="3">
            <a:scrgbClr r="0" g="0" b="0"/>
          </a:fillRef>
          <a:effectRef idx="2">
            <a:scrgbClr r="0" g="0" b="0"/>
          </a:effectRef>
          <a:fontRef idx="minor">
            <a:schemeClr val="lt1"/>
          </a:fontRef>
        </p:style>
      </p:sp>
      <p:grpSp>
        <p:nvGrpSpPr>
          <p:cNvPr id="16" name="组合 15"/>
          <p:cNvGrpSpPr/>
          <p:nvPr/>
        </p:nvGrpSpPr>
        <p:grpSpPr>
          <a:xfrm rot="2736489">
            <a:off x="4165054" y="1949481"/>
            <a:ext cx="433670" cy="380074"/>
            <a:chOff x="4212441" y="1835306"/>
            <a:chExt cx="645570" cy="565784"/>
          </a:xfrm>
          <a:solidFill>
            <a:srgbClr val="5B9BD5"/>
          </a:solidFill>
        </p:grpSpPr>
        <p:sp>
          <p:nvSpPr>
            <p:cNvPr id="17"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18"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19"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0"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grpSp>
      <p:grpSp>
        <p:nvGrpSpPr>
          <p:cNvPr id="21" name="组合 20"/>
          <p:cNvGrpSpPr/>
          <p:nvPr/>
        </p:nvGrpSpPr>
        <p:grpSpPr>
          <a:xfrm>
            <a:off x="3732624" y="2816340"/>
            <a:ext cx="415802" cy="331624"/>
            <a:chOff x="3009633" y="2833220"/>
            <a:chExt cx="591168" cy="471487"/>
          </a:xfrm>
          <a:solidFill>
            <a:srgbClr val="ED7D31"/>
          </a:solidFill>
        </p:grpSpPr>
        <p:sp>
          <p:nvSpPr>
            <p:cNvPr id="22"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3"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4"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grpSp>
      <p:grpSp>
        <p:nvGrpSpPr>
          <p:cNvPr id="25" name="组合 24"/>
          <p:cNvGrpSpPr/>
          <p:nvPr/>
        </p:nvGrpSpPr>
        <p:grpSpPr>
          <a:xfrm>
            <a:off x="4172766" y="3607245"/>
            <a:ext cx="318868" cy="415805"/>
            <a:chOff x="6889388" y="2720789"/>
            <a:chExt cx="453350" cy="591172"/>
          </a:xfrm>
          <a:solidFill>
            <a:srgbClr val="5B9BD5"/>
          </a:solidFill>
        </p:grpSpPr>
        <p:sp>
          <p:nvSpPr>
            <p:cNvPr id="26"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7"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grpSp>
      <p:sp>
        <p:nvSpPr>
          <p:cNvPr id="28" name="空心弧 27"/>
          <p:cNvSpPr/>
          <p:nvPr/>
        </p:nvSpPr>
        <p:spPr>
          <a:xfrm>
            <a:off x="3753810" y="3213075"/>
            <a:ext cx="1203665" cy="1204148"/>
          </a:xfrm>
          <a:prstGeom prst="blockArc">
            <a:avLst>
              <a:gd name="adj1" fmla="val 17085111"/>
              <a:gd name="adj2" fmla="val 10799997"/>
              <a:gd name="adj3" fmla="val 11504"/>
            </a:avLst>
          </a:prstGeom>
          <a:solidFill>
            <a:srgbClr val="5B9BD5"/>
          </a:solidFill>
          <a:ln>
            <a:noFill/>
          </a:ln>
          <a:effectLst/>
        </p:spPr>
        <p:style>
          <a:lnRef idx="0">
            <a:scrgbClr r="0" g="0" b="0"/>
          </a:lnRef>
          <a:fillRef idx="3">
            <a:scrgbClr r="0" g="0" b="0"/>
          </a:fillRef>
          <a:effectRef idx="2">
            <a:scrgbClr r="0" g="0" b="0"/>
          </a:effectRef>
          <a:fontRef idx="minor">
            <a:schemeClr val="lt1"/>
          </a:fontRef>
        </p:style>
      </p:sp>
      <p:sp>
        <p:nvSpPr>
          <p:cNvPr id="29" name="任意多边形 28"/>
          <p:cNvSpPr/>
          <p:nvPr/>
        </p:nvSpPr>
        <p:spPr>
          <a:xfrm rot="17307692">
            <a:off x="4021933" y="1908462"/>
            <a:ext cx="1214450" cy="654324"/>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ea typeface="微软雅黑" panose="020B0503020204020204" pitchFamily="34" charset="-122"/>
            </a:endParaRPr>
          </a:p>
        </p:txBody>
      </p:sp>
      <p:sp>
        <p:nvSpPr>
          <p:cNvPr id="30" name="任意多边形 29"/>
          <p:cNvSpPr/>
          <p:nvPr/>
        </p:nvSpPr>
        <p:spPr>
          <a:xfrm rot="17307692">
            <a:off x="3724877" y="1570102"/>
            <a:ext cx="797547" cy="558426"/>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350"/>
                                        <p:tgtEl>
                                          <p:spTgt spid="30"/>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up)">
                                      <p:cBhvr>
                                        <p:cTn id="24" dur="600"/>
                                        <p:tgtEl>
                                          <p:spTgt spid="29"/>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26" presetClass="emph" presetSubtype="0" fill="hold" grpId="1" nodeType="with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3000"/>
                            </p:stCondLst>
                            <p:childTnLst>
                              <p:par>
                                <p:cTn id="43" presetID="22" presetClass="entr" presetSubtype="1"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750"/>
                                        <p:tgtEl>
                                          <p:spTgt spid="14"/>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p:stCondLst>
                              <p:cond delay="4500"/>
                            </p:stCondLst>
                            <p:childTnLst>
                              <p:par>
                                <p:cTn id="51" presetID="1"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12"/>
                                        </p:tgtEl>
                                      </p:cBhvr>
                                    </p:animEffect>
                                    <p:animScale>
                                      <p:cBhvr>
                                        <p:cTn id="55" dur="250" autoRev="1" fill="hold"/>
                                        <p:tgtEl>
                                          <p:spTgt spid="12"/>
                                        </p:tgtEl>
                                      </p:cBhvr>
                                      <p:by x="105000" y="105000"/>
                                    </p:animScale>
                                  </p:childTnLst>
                                </p:cTn>
                              </p:par>
                            </p:childTnLst>
                          </p:cTn>
                        </p:par>
                        <p:par>
                          <p:cTn id="56" fill="hold">
                            <p:stCondLst>
                              <p:cond delay="4500"/>
                            </p:stCondLst>
                            <p:childTnLst>
                              <p:par>
                                <p:cTn id="57" presetID="22" presetClass="entr" presetSubtype="2"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right)">
                                      <p:cBhvr>
                                        <p:cTn id="59" dur="500"/>
                                        <p:tgtEl>
                                          <p:spTgt spid="7"/>
                                        </p:tgtEl>
                                      </p:cBhvr>
                                    </p:animEffect>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right)">
                                      <p:cBhvr>
                                        <p:cTn id="63" dur="500"/>
                                        <p:tgtEl>
                                          <p:spTgt spid="13"/>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250"/>
                                        <p:tgtEl>
                                          <p:spTgt spid="15"/>
                                        </p:tgtEl>
                                      </p:cBhvr>
                                    </p:animEffect>
                                  </p:childTnLst>
                                </p:cTn>
                              </p:par>
                            </p:childTnLst>
                          </p:cTn>
                        </p:par>
                        <p:par>
                          <p:cTn id="68" fill="hold">
                            <p:stCondLst>
                              <p:cond delay="6000"/>
                            </p:stCondLst>
                            <p:childTnLst>
                              <p:par>
                                <p:cTn id="69" presetID="21"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heel(1)">
                                      <p:cBhvr>
                                        <p:cTn id="71" dur="1000"/>
                                        <p:tgtEl>
                                          <p:spTgt spid="28"/>
                                        </p:tgtEl>
                                      </p:cBhvr>
                                    </p:animEffect>
                                  </p:childTnLst>
                                </p:cTn>
                              </p:par>
                            </p:childTnLst>
                          </p:cTn>
                        </p:par>
                        <p:par>
                          <p:cTn id="72" fill="hold">
                            <p:stCondLst>
                              <p:cond delay="7000"/>
                            </p:stCondLst>
                            <p:childTnLst>
                              <p:par>
                                <p:cTn id="73" presetID="10" presetClass="entr" presetSubtype="0"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7500"/>
                            </p:stCondLst>
                            <p:childTnLst>
                              <p:par>
                                <p:cTn id="77" presetID="1" presetClass="entr" presetSubtype="0"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26" presetClass="emph" presetSubtype="0" fill="hold" grpId="1" nodeType="withEffect">
                                  <p:stCondLst>
                                    <p:cond delay="0"/>
                                  </p:stCondLst>
                                  <p:childTnLst>
                                    <p:animEffect transition="out" filter="fade">
                                      <p:cBhvr>
                                        <p:cTn id="80" dur="500" tmFilter="0, 0; .2, .5; .8, .5; 1, 0"/>
                                        <p:tgtEl>
                                          <p:spTgt spid="10"/>
                                        </p:tgtEl>
                                      </p:cBhvr>
                                    </p:animEffect>
                                    <p:animScale>
                                      <p:cBhvr>
                                        <p:cTn id="81" dur="250" autoRev="1" fill="hold"/>
                                        <p:tgtEl>
                                          <p:spTgt spid="10"/>
                                        </p:tgtEl>
                                      </p:cBhvr>
                                      <p:by x="105000" y="105000"/>
                                    </p:animScale>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left)">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animBg="1"/>
      <p:bldP spid="8" grpId="1" animBg="1"/>
      <p:bldP spid="9" grpId="0"/>
      <p:bldP spid="10" grpId="0" animBg="1"/>
      <p:bldP spid="10" grpId="1" animBg="1"/>
      <p:bldP spid="11" grpId="0"/>
      <p:bldP spid="12" grpId="0" animBg="1"/>
      <p:bldP spid="12" grpId="1" animBg="1"/>
      <p:bldP spid="13" grpId="0"/>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58" y="2395796"/>
            <a:ext cx="1511952" cy="78483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研究思路</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研究方法</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研究方案可行性说明</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研究思路与方法</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0"/>
            <p:cNvSpPr>
              <a:spLocks noEditPoints="1"/>
            </p:cNvSpPr>
            <p:nvPr/>
          </p:nvSpPr>
          <p:spPr bwMode="auto">
            <a:xfrm>
              <a:off x="3043982" y="2262188"/>
              <a:ext cx="643052" cy="644728"/>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3"/>
          <p:cNvSpPr>
            <a:spLocks noChangeArrowheads="1"/>
          </p:cNvSpPr>
          <p:nvPr/>
        </p:nvSpPr>
        <p:spPr bwMode="auto">
          <a:xfrm>
            <a:off x="2811826" y="1540046"/>
            <a:ext cx="5570415" cy="56287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7" name="右箭头 4"/>
          <p:cNvSpPr>
            <a:spLocks noChangeArrowheads="1"/>
          </p:cNvSpPr>
          <p:nvPr/>
        </p:nvSpPr>
        <p:spPr bwMode="auto">
          <a:xfrm>
            <a:off x="2758274" y="1648336"/>
            <a:ext cx="431972" cy="346292"/>
          </a:xfrm>
          <a:prstGeom prst="rightArrow">
            <a:avLst>
              <a:gd name="adj1" fmla="val 50000"/>
              <a:gd name="adj2" fmla="val 50007"/>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8" name="矩形 5"/>
          <p:cNvSpPr>
            <a:spLocks noChangeArrowheads="1"/>
          </p:cNvSpPr>
          <p:nvPr/>
        </p:nvSpPr>
        <p:spPr bwMode="auto">
          <a:xfrm>
            <a:off x="1012537" y="1540046"/>
            <a:ext cx="1834988" cy="562872"/>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9" name="矩形 6"/>
          <p:cNvSpPr>
            <a:spLocks noChangeArrowheads="1"/>
          </p:cNvSpPr>
          <p:nvPr/>
        </p:nvSpPr>
        <p:spPr bwMode="auto">
          <a:xfrm>
            <a:off x="2811826" y="2379000"/>
            <a:ext cx="5570415" cy="56287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0" name="右箭头 7"/>
          <p:cNvSpPr>
            <a:spLocks noChangeArrowheads="1"/>
          </p:cNvSpPr>
          <p:nvPr/>
        </p:nvSpPr>
        <p:spPr bwMode="auto">
          <a:xfrm>
            <a:off x="2758274" y="2487291"/>
            <a:ext cx="431972" cy="346291"/>
          </a:xfrm>
          <a:prstGeom prst="rightArrow">
            <a:avLst>
              <a:gd name="adj1" fmla="val 50000"/>
              <a:gd name="adj2" fmla="val 49937"/>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1" name="矩形 8"/>
          <p:cNvSpPr>
            <a:spLocks noChangeArrowheads="1"/>
          </p:cNvSpPr>
          <p:nvPr/>
        </p:nvSpPr>
        <p:spPr bwMode="auto">
          <a:xfrm>
            <a:off x="1012537" y="2379000"/>
            <a:ext cx="1834988" cy="562873"/>
          </a:xfrm>
          <a:prstGeom prst="rect">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2" name="矩形 9"/>
          <p:cNvSpPr>
            <a:spLocks noChangeArrowheads="1"/>
          </p:cNvSpPr>
          <p:nvPr/>
        </p:nvSpPr>
        <p:spPr bwMode="auto">
          <a:xfrm>
            <a:off x="2811826" y="3241754"/>
            <a:ext cx="5570415" cy="56287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3" name="右箭头 10"/>
          <p:cNvSpPr>
            <a:spLocks noChangeArrowheads="1"/>
          </p:cNvSpPr>
          <p:nvPr/>
        </p:nvSpPr>
        <p:spPr bwMode="auto">
          <a:xfrm>
            <a:off x="2758274" y="3350044"/>
            <a:ext cx="431972" cy="346292"/>
          </a:xfrm>
          <a:prstGeom prst="rightArrow">
            <a:avLst>
              <a:gd name="adj1" fmla="val 50000"/>
              <a:gd name="adj2" fmla="val 50007"/>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4" name="矩形 11"/>
          <p:cNvSpPr>
            <a:spLocks noChangeArrowheads="1"/>
          </p:cNvSpPr>
          <p:nvPr/>
        </p:nvSpPr>
        <p:spPr bwMode="auto">
          <a:xfrm>
            <a:off x="1012537" y="3241754"/>
            <a:ext cx="1834988" cy="562872"/>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5" name="矩形 12"/>
          <p:cNvSpPr>
            <a:spLocks noChangeArrowheads="1"/>
          </p:cNvSpPr>
          <p:nvPr/>
        </p:nvSpPr>
        <p:spPr bwMode="auto">
          <a:xfrm>
            <a:off x="2811826" y="4140207"/>
            <a:ext cx="5570415" cy="56168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6" name="右箭头 14"/>
          <p:cNvSpPr>
            <a:spLocks noChangeArrowheads="1"/>
          </p:cNvSpPr>
          <p:nvPr/>
        </p:nvSpPr>
        <p:spPr bwMode="auto">
          <a:xfrm>
            <a:off x="2758274" y="4248499"/>
            <a:ext cx="431972" cy="346291"/>
          </a:xfrm>
          <a:prstGeom prst="rightArrow">
            <a:avLst>
              <a:gd name="adj1" fmla="val 50000"/>
              <a:gd name="adj2" fmla="val 49937"/>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7" name="矩形 15"/>
          <p:cNvSpPr>
            <a:spLocks noChangeArrowheads="1"/>
          </p:cNvSpPr>
          <p:nvPr/>
        </p:nvSpPr>
        <p:spPr bwMode="auto">
          <a:xfrm>
            <a:off x="1012537" y="4140207"/>
            <a:ext cx="1834988" cy="561682"/>
          </a:xfrm>
          <a:prstGeom prst="rect">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8" name="TextBox 16"/>
          <p:cNvSpPr>
            <a:spLocks noChangeArrowheads="1"/>
          </p:cNvSpPr>
          <p:nvPr/>
        </p:nvSpPr>
        <p:spPr bwMode="auto">
          <a:xfrm>
            <a:off x="1305277" y="1660236"/>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标题文本一</a:t>
            </a:r>
            <a:endParaRPr lang="zh-CN" altLang="en-US" sz="1575"/>
          </a:p>
        </p:txBody>
      </p:sp>
      <p:sp>
        <p:nvSpPr>
          <p:cNvPr id="79" name="TextBox 17"/>
          <p:cNvSpPr>
            <a:spLocks noChangeArrowheads="1"/>
          </p:cNvSpPr>
          <p:nvPr/>
        </p:nvSpPr>
        <p:spPr bwMode="auto">
          <a:xfrm>
            <a:off x="3308059" y="1594788"/>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
        <p:nvSpPr>
          <p:cNvPr id="80" name="TextBox 18"/>
          <p:cNvSpPr>
            <a:spLocks noChangeArrowheads="1"/>
          </p:cNvSpPr>
          <p:nvPr/>
        </p:nvSpPr>
        <p:spPr bwMode="auto">
          <a:xfrm>
            <a:off x="1314798" y="2487290"/>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标题文本二</a:t>
            </a:r>
            <a:endParaRPr lang="zh-CN" altLang="en-US" sz="1575"/>
          </a:p>
        </p:txBody>
      </p:sp>
      <p:sp>
        <p:nvSpPr>
          <p:cNvPr id="81" name="TextBox 19"/>
          <p:cNvSpPr>
            <a:spLocks noChangeArrowheads="1"/>
          </p:cNvSpPr>
          <p:nvPr/>
        </p:nvSpPr>
        <p:spPr bwMode="auto">
          <a:xfrm>
            <a:off x="3308059" y="2421841"/>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
        <p:nvSpPr>
          <p:cNvPr id="82" name="TextBox 20"/>
          <p:cNvSpPr>
            <a:spLocks noChangeArrowheads="1"/>
          </p:cNvSpPr>
          <p:nvPr/>
        </p:nvSpPr>
        <p:spPr bwMode="auto">
          <a:xfrm>
            <a:off x="1314798" y="3350043"/>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标题文本三</a:t>
            </a:r>
            <a:endParaRPr lang="zh-CN" altLang="en-US" sz="1575"/>
          </a:p>
        </p:txBody>
      </p:sp>
      <p:sp>
        <p:nvSpPr>
          <p:cNvPr id="83" name="TextBox 21"/>
          <p:cNvSpPr>
            <a:spLocks noChangeArrowheads="1"/>
          </p:cNvSpPr>
          <p:nvPr/>
        </p:nvSpPr>
        <p:spPr bwMode="auto">
          <a:xfrm>
            <a:off x="3308059" y="3284595"/>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
        <p:nvSpPr>
          <p:cNvPr id="84" name="TextBox 22"/>
          <p:cNvSpPr>
            <a:spLocks noChangeArrowheads="1"/>
          </p:cNvSpPr>
          <p:nvPr/>
        </p:nvSpPr>
        <p:spPr bwMode="auto">
          <a:xfrm>
            <a:off x="1314798" y="4248498"/>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标题文本四</a:t>
            </a:r>
            <a:endParaRPr lang="zh-CN" altLang="en-US" sz="1575"/>
          </a:p>
        </p:txBody>
      </p:sp>
      <p:sp>
        <p:nvSpPr>
          <p:cNvPr id="85" name="TextBox 23"/>
          <p:cNvSpPr>
            <a:spLocks noChangeArrowheads="1"/>
          </p:cNvSpPr>
          <p:nvPr/>
        </p:nvSpPr>
        <p:spPr bwMode="auto">
          <a:xfrm>
            <a:off x="3308059" y="4183049"/>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p:cTn id="20" dur="500" fill="hold"/>
                                        <p:tgtEl>
                                          <p:spTgt spid="67"/>
                                        </p:tgtEl>
                                        <p:attrNameLst>
                                          <p:attrName>ppt_x</p:attrName>
                                        </p:attrNameLst>
                                      </p:cBhvr>
                                      <p:tavLst>
                                        <p:tav tm="0">
                                          <p:val>
                                            <p:strVal val="0-#ppt_w/2"/>
                                          </p:val>
                                        </p:tav>
                                        <p:tav tm="100000">
                                          <p:val>
                                            <p:strVal val="#ppt_x"/>
                                          </p:val>
                                        </p:tav>
                                      </p:tavLst>
                                    </p:anim>
                                    <p:anim calcmode="lin" valueType="num">
                                      <p:cBhvr>
                                        <p:cTn id="21" dur="500" fill="hold"/>
                                        <p:tgtEl>
                                          <p:spTgt spid="6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ppt_x</p:attrName>
                                        </p:attrNameLst>
                                      </p:cBhvr>
                                      <p:tavLst>
                                        <p:tav tm="0">
                                          <p:val>
                                            <p:strVal val="0-#ppt_w/2"/>
                                          </p:val>
                                        </p:tav>
                                        <p:tav tm="100000">
                                          <p:val>
                                            <p:strVal val="#ppt_x"/>
                                          </p:val>
                                        </p:tav>
                                      </p:tavLst>
                                    </p:anim>
                                    <p:anim calcmode="lin" valueType="num">
                                      <p:cBhvr>
                                        <p:cTn id="25" dur="500" fill="hold"/>
                                        <p:tgtEl>
                                          <p:spTgt spid="6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0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ppt_x</p:attrName>
                                        </p:attrNameLst>
                                      </p:cBhvr>
                                      <p:tavLst>
                                        <p:tav tm="0">
                                          <p:val>
                                            <p:strVal val="0-#ppt_w/2"/>
                                          </p:val>
                                        </p:tav>
                                        <p:tav tm="100000">
                                          <p:val>
                                            <p:strVal val="#ppt_x"/>
                                          </p:val>
                                        </p:tav>
                                      </p:tavLst>
                                    </p:anim>
                                    <p:anim calcmode="lin" valueType="num">
                                      <p:cBhvr>
                                        <p:cTn id="29" dur="500" fill="hold"/>
                                        <p:tgtEl>
                                          <p:spTgt spid="7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71"/>
                                        </p:tgtEl>
                                        <p:attrNameLst>
                                          <p:attrName>style.visibility</p:attrName>
                                        </p:attrNameLst>
                                      </p:cBhvr>
                                      <p:to>
                                        <p:strVal val="visible"/>
                                      </p:to>
                                    </p:set>
                                    <p:anim calcmode="lin" valueType="num">
                                      <p:cBhvr>
                                        <p:cTn id="32" dur="500" fill="hold"/>
                                        <p:tgtEl>
                                          <p:spTgt spid="71"/>
                                        </p:tgtEl>
                                        <p:attrNameLst>
                                          <p:attrName>ppt_x</p:attrName>
                                        </p:attrNameLst>
                                      </p:cBhvr>
                                      <p:tavLst>
                                        <p:tav tm="0">
                                          <p:val>
                                            <p:strVal val="0-#ppt_w/2"/>
                                          </p:val>
                                        </p:tav>
                                        <p:tav tm="100000">
                                          <p:val>
                                            <p:strVal val="#ppt_x"/>
                                          </p:val>
                                        </p:tav>
                                      </p:tavLst>
                                    </p:anim>
                                    <p:anim calcmode="lin" valueType="num">
                                      <p:cBhvr>
                                        <p:cTn id="33" dur="500" fill="hold"/>
                                        <p:tgtEl>
                                          <p:spTgt spid="7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40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ppt_x</p:attrName>
                                        </p:attrNameLst>
                                      </p:cBhvr>
                                      <p:tavLst>
                                        <p:tav tm="0">
                                          <p:val>
                                            <p:strVal val="0-#ppt_w/2"/>
                                          </p:val>
                                        </p:tav>
                                        <p:tav tm="100000">
                                          <p:val>
                                            <p:strVal val="#ppt_x"/>
                                          </p:val>
                                        </p:tav>
                                      </p:tavLst>
                                    </p:anim>
                                    <p:anim calcmode="lin" valueType="num">
                                      <p:cBhvr>
                                        <p:cTn id="37" dur="500" fill="hold"/>
                                        <p:tgtEl>
                                          <p:spTgt spid="73"/>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40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ppt_x</p:attrName>
                                        </p:attrNameLst>
                                      </p:cBhvr>
                                      <p:tavLst>
                                        <p:tav tm="0">
                                          <p:val>
                                            <p:strVal val="0-#ppt_w/2"/>
                                          </p:val>
                                        </p:tav>
                                        <p:tav tm="100000">
                                          <p:val>
                                            <p:strVal val="#ppt_x"/>
                                          </p:val>
                                        </p:tav>
                                      </p:tavLst>
                                    </p:anim>
                                    <p:anim calcmode="lin" valueType="num">
                                      <p:cBhvr>
                                        <p:cTn id="41" dur="500" fill="hold"/>
                                        <p:tgtEl>
                                          <p:spTgt spid="74"/>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6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ppt_x</p:attrName>
                                        </p:attrNameLst>
                                      </p:cBhvr>
                                      <p:tavLst>
                                        <p:tav tm="0">
                                          <p:val>
                                            <p:strVal val="0-#ppt_w/2"/>
                                          </p:val>
                                        </p:tav>
                                        <p:tav tm="100000">
                                          <p:val>
                                            <p:strVal val="#ppt_x"/>
                                          </p:val>
                                        </p:tav>
                                      </p:tavLst>
                                    </p:anim>
                                    <p:anim calcmode="lin" valueType="num">
                                      <p:cBhvr>
                                        <p:cTn id="45" dur="500" fill="hold"/>
                                        <p:tgtEl>
                                          <p:spTgt spid="7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600"/>
                                  </p:stCondLst>
                                  <p:childTnLst>
                                    <p:set>
                                      <p:cBhvr>
                                        <p:cTn id="47" dur="1" fill="hold">
                                          <p:stCondLst>
                                            <p:cond delay="0"/>
                                          </p:stCondLst>
                                        </p:cTn>
                                        <p:tgtEl>
                                          <p:spTgt spid="77"/>
                                        </p:tgtEl>
                                        <p:attrNameLst>
                                          <p:attrName>style.visibility</p:attrName>
                                        </p:attrNameLst>
                                      </p:cBhvr>
                                      <p:to>
                                        <p:strVal val="visible"/>
                                      </p:to>
                                    </p:set>
                                    <p:anim calcmode="lin" valueType="num">
                                      <p:cBhvr>
                                        <p:cTn id="48" dur="500" fill="hold"/>
                                        <p:tgtEl>
                                          <p:spTgt spid="77"/>
                                        </p:tgtEl>
                                        <p:attrNameLst>
                                          <p:attrName>ppt_x</p:attrName>
                                        </p:attrNameLst>
                                      </p:cBhvr>
                                      <p:tavLst>
                                        <p:tav tm="0">
                                          <p:val>
                                            <p:strVal val="0-#ppt_w/2"/>
                                          </p:val>
                                        </p:tav>
                                        <p:tav tm="100000">
                                          <p:val>
                                            <p:strVal val="#ppt_x"/>
                                          </p:val>
                                        </p:tav>
                                      </p:tavLst>
                                    </p:anim>
                                    <p:anim calcmode="lin" valueType="num">
                                      <p:cBhvr>
                                        <p:cTn id="49" dur="500" fill="hold"/>
                                        <p:tgtEl>
                                          <p:spTgt spid="77"/>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31"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90"/>
                                          </p:val>
                                        </p:tav>
                                        <p:tav tm="100000">
                                          <p:val>
                                            <p:fltVal val="0"/>
                                          </p:val>
                                        </p:tav>
                                      </p:tavLst>
                                    </p:anim>
                                    <p:animEffect>
                                      <p:cBhvr>
                                        <p:cTn id="56" dur="500"/>
                                        <p:tgtEl>
                                          <p:spTgt spid="78"/>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p:cBhvr>
                                        <p:cTn id="60" dur="500"/>
                                        <p:tgtEl>
                                          <p:spTgt spid="7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p:cBhvr>
                                        <p:cTn id="63" dur="500"/>
                                        <p:tgtEl>
                                          <p:spTgt spid="66"/>
                                        </p:tgtEl>
                                      </p:cBhvr>
                                    </p:animEffect>
                                  </p:childTnLst>
                                </p:cTn>
                              </p:par>
                            </p:childTnLst>
                          </p:cTn>
                        </p:par>
                        <p:par>
                          <p:cTn id="64" fill="hold">
                            <p:stCondLst>
                              <p:cond delay="2000"/>
                            </p:stCondLst>
                            <p:childTnLst>
                              <p:par>
                                <p:cTn id="65" presetID="31" presetClass="entr" presetSubtype="0" fill="hold" grpId="0" nodeType="after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p:cTn id="67" dur="500" fill="hold"/>
                                        <p:tgtEl>
                                          <p:spTgt spid="80"/>
                                        </p:tgtEl>
                                        <p:attrNameLst>
                                          <p:attrName>ppt_w</p:attrName>
                                        </p:attrNameLst>
                                      </p:cBhvr>
                                      <p:tavLst>
                                        <p:tav tm="0">
                                          <p:val>
                                            <p:fltVal val="0"/>
                                          </p:val>
                                        </p:tav>
                                        <p:tav tm="100000">
                                          <p:val>
                                            <p:strVal val="#ppt_w"/>
                                          </p:val>
                                        </p:tav>
                                      </p:tavLst>
                                    </p:anim>
                                    <p:anim calcmode="lin" valueType="num">
                                      <p:cBhvr>
                                        <p:cTn id="68" dur="500" fill="hold"/>
                                        <p:tgtEl>
                                          <p:spTgt spid="80"/>
                                        </p:tgtEl>
                                        <p:attrNameLst>
                                          <p:attrName>ppt_h</p:attrName>
                                        </p:attrNameLst>
                                      </p:cBhvr>
                                      <p:tavLst>
                                        <p:tav tm="0">
                                          <p:val>
                                            <p:fltVal val="0"/>
                                          </p:val>
                                        </p:tav>
                                        <p:tav tm="100000">
                                          <p:val>
                                            <p:strVal val="#ppt_h"/>
                                          </p:val>
                                        </p:tav>
                                      </p:tavLst>
                                    </p:anim>
                                    <p:anim calcmode="lin" valueType="num">
                                      <p:cBhvr>
                                        <p:cTn id="69" dur="500" fill="hold"/>
                                        <p:tgtEl>
                                          <p:spTgt spid="80"/>
                                        </p:tgtEl>
                                        <p:attrNameLst>
                                          <p:attrName>style.rotation</p:attrName>
                                        </p:attrNameLst>
                                      </p:cBhvr>
                                      <p:tavLst>
                                        <p:tav tm="0">
                                          <p:val>
                                            <p:fltVal val="90"/>
                                          </p:val>
                                        </p:tav>
                                        <p:tav tm="100000">
                                          <p:val>
                                            <p:fltVal val="0"/>
                                          </p:val>
                                        </p:tav>
                                      </p:tavLst>
                                    </p:anim>
                                    <p:animEffect>
                                      <p:cBhvr>
                                        <p:cTn id="70" dur="500"/>
                                        <p:tgtEl>
                                          <p:spTgt spid="80"/>
                                        </p:tgtEl>
                                      </p:cBhvr>
                                    </p:animEffect>
                                  </p:childTnLst>
                                </p:cTn>
                              </p:par>
                            </p:childTnLst>
                          </p:cTn>
                        </p:par>
                        <p:par>
                          <p:cTn id="71" fill="hold">
                            <p:stCondLst>
                              <p:cond delay="2500"/>
                            </p:stCondLst>
                            <p:childTnLst>
                              <p:par>
                                <p:cTn id="72" presetID="22" presetClass="entr" presetSubtype="8" fill="hold" grpId="0"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p:cBhvr>
                                        <p:cTn id="74" dur="500"/>
                                        <p:tgtEl>
                                          <p:spTgt spid="8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animEffect>
                                      <p:cBhvr>
                                        <p:cTn id="77" dur="500"/>
                                        <p:tgtEl>
                                          <p:spTgt spid="69"/>
                                        </p:tgtEl>
                                      </p:cBhvr>
                                    </p:animEffect>
                                  </p:childTnLst>
                                </p:cTn>
                              </p:par>
                            </p:childTnLst>
                          </p:cTn>
                        </p:par>
                        <p:par>
                          <p:cTn id="78" fill="hold">
                            <p:stCondLst>
                              <p:cond delay="3000"/>
                            </p:stCondLst>
                            <p:childTnLst>
                              <p:par>
                                <p:cTn id="79" presetID="31" presetClass="entr" presetSubtype="0" fill="hold" grpId="0" nodeType="afterEffect">
                                  <p:stCondLst>
                                    <p:cond delay="0"/>
                                  </p:stCondLst>
                                  <p:childTnLst>
                                    <p:set>
                                      <p:cBhvr>
                                        <p:cTn id="80" dur="1" fill="hold">
                                          <p:stCondLst>
                                            <p:cond delay="0"/>
                                          </p:stCondLst>
                                        </p:cTn>
                                        <p:tgtEl>
                                          <p:spTgt spid="82"/>
                                        </p:tgtEl>
                                        <p:attrNameLst>
                                          <p:attrName>style.visibility</p:attrName>
                                        </p:attrNameLst>
                                      </p:cBhvr>
                                      <p:to>
                                        <p:strVal val="visible"/>
                                      </p:to>
                                    </p:set>
                                    <p:anim calcmode="lin" valueType="num">
                                      <p:cBhvr>
                                        <p:cTn id="81" dur="500" fill="hold"/>
                                        <p:tgtEl>
                                          <p:spTgt spid="82"/>
                                        </p:tgtEl>
                                        <p:attrNameLst>
                                          <p:attrName>ppt_w</p:attrName>
                                        </p:attrNameLst>
                                      </p:cBhvr>
                                      <p:tavLst>
                                        <p:tav tm="0">
                                          <p:val>
                                            <p:fltVal val="0"/>
                                          </p:val>
                                        </p:tav>
                                        <p:tav tm="100000">
                                          <p:val>
                                            <p:strVal val="#ppt_w"/>
                                          </p:val>
                                        </p:tav>
                                      </p:tavLst>
                                    </p:anim>
                                    <p:anim calcmode="lin" valueType="num">
                                      <p:cBhvr>
                                        <p:cTn id="82" dur="500" fill="hold"/>
                                        <p:tgtEl>
                                          <p:spTgt spid="82"/>
                                        </p:tgtEl>
                                        <p:attrNameLst>
                                          <p:attrName>ppt_h</p:attrName>
                                        </p:attrNameLst>
                                      </p:cBhvr>
                                      <p:tavLst>
                                        <p:tav tm="0">
                                          <p:val>
                                            <p:fltVal val="0"/>
                                          </p:val>
                                        </p:tav>
                                        <p:tav tm="100000">
                                          <p:val>
                                            <p:strVal val="#ppt_h"/>
                                          </p:val>
                                        </p:tav>
                                      </p:tavLst>
                                    </p:anim>
                                    <p:anim calcmode="lin" valueType="num">
                                      <p:cBhvr>
                                        <p:cTn id="83" dur="500" fill="hold"/>
                                        <p:tgtEl>
                                          <p:spTgt spid="82"/>
                                        </p:tgtEl>
                                        <p:attrNameLst>
                                          <p:attrName>style.rotation</p:attrName>
                                        </p:attrNameLst>
                                      </p:cBhvr>
                                      <p:tavLst>
                                        <p:tav tm="0">
                                          <p:val>
                                            <p:fltVal val="90"/>
                                          </p:val>
                                        </p:tav>
                                        <p:tav tm="100000">
                                          <p:val>
                                            <p:fltVal val="0"/>
                                          </p:val>
                                        </p:tav>
                                      </p:tavLst>
                                    </p:anim>
                                    <p:animEffect>
                                      <p:cBhvr>
                                        <p:cTn id="84" dur="500"/>
                                        <p:tgtEl>
                                          <p:spTgt spid="82"/>
                                        </p:tgtEl>
                                      </p:cBhvr>
                                    </p:animEffect>
                                  </p:childTnLst>
                                </p:cTn>
                              </p:par>
                            </p:childTnLst>
                          </p:cTn>
                        </p:par>
                        <p:par>
                          <p:cTn id="85" fill="hold">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83"/>
                                        </p:tgtEl>
                                        <p:attrNameLst>
                                          <p:attrName>style.visibility</p:attrName>
                                        </p:attrNameLst>
                                      </p:cBhvr>
                                      <p:to>
                                        <p:strVal val="visible"/>
                                      </p:to>
                                    </p:set>
                                    <p:animEffect>
                                      <p:cBhvr>
                                        <p:cTn id="88" dur="500"/>
                                        <p:tgtEl>
                                          <p:spTgt spid="8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Effect>
                                      <p:cBhvr>
                                        <p:cTn id="91" dur="500"/>
                                        <p:tgtEl>
                                          <p:spTgt spid="72"/>
                                        </p:tgtEl>
                                      </p:cBhvr>
                                    </p:animEffect>
                                  </p:childTnLst>
                                </p:cTn>
                              </p:par>
                            </p:childTnLst>
                          </p:cTn>
                        </p:par>
                        <p:par>
                          <p:cTn id="92" fill="hold">
                            <p:stCondLst>
                              <p:cond delay="4000"/>
                            </p:stCondLst>
                            <p:childTnLst>
                              <p:par>
                                <p:cTn id="93" presetID="31" presetClass="entr" presetSubtype="0"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 calcmode="lin" valueType="num">
                                      <p:cBhvr>
                                        <p:cTn id="95" dur="500" fill="hold"/>
                                        <p:tgtEl>
                                          <p:spTgt spid="84"/>
                                        </p:tgtEl>
                                        <p:attrNameLst>
                                          <p:attrName>ppt_w</p:attrName>
                                        </p:attrNameLst>
                                      </p:cBhvr>
                                      <p:tavLst>
                                        <p:tav tm="0">
                                          <p:val>
                                            <p:fltVal val="0"/>
                                          </p:val>
                                        </p:tav>
                                        <p:tav tm="100000">
                                          <p:val>
                                            <p:strVal val="#ppt_w"/>
                                          </p:val>
                                        </p:tav>
                                      </p:tavLst>
                                    </p:anim>
                                    <p:anim calcmode="lin" valueType="num">
                                      <p:cBhvr>
                                        <p:cTn id="96" dur="500" fill="hold"/>
                                        <p:tgtEl>
                                          <p:spTgt spid="84"/>
                                        </p:tgtEl>
                                        <p:attrNameLst>
                                          <p:attrName>ppt_h</p:attrName>
                                        </p:attrNameLst>
                                      </p:cBhvr>
                                      <p:tavLst>
                                        <p:tav tm="0">
                                          <p:val>
                                            <p:fltVal val="0"/>
                                          </p:val>
                                        </p:tav>
                                        <p:tav tm="100000">
                                          <p:val>
                                            <p:strVal val="#ppt_h"/>
                                          </p:val>
                                        </p:tav>
                                      </p:tavLst>
                                    </p:anim>
                                    <p:anim calcmode="lin" valueType="num">
                                      <p:cBhvr>
                                        <p:cTn id="97" dur="500" fill="hold"/>
                                        <p:tgtEl>
                                          <p:spTgt spid="84"/>
                                        </p:tgtEl>
                                        <p:attrNameLst>
                                          <p:attrName>style.rotation</p:attrName>
                                        </p:attrNameLst>
                                      </p:cBhvr>
                                      <p:tavLst>
                                        <p:tav tm="0">
                                          <p:val>
                                            <p:fltVal val="90"/>
                                          </p:val>
                                        </p:tav>
                                        <p:tav tm="100000">
                                          <p:val>
                                            <p:fltVal val="0"/>
                                          </p:val>
                                        </p:tav>
                                      </p:tavLst>
                                    </p:anim>
                                    <p:animEffect>
                                      <p:cBhvr>
                                        <p:cTn id="98" dur="500"/>
                                        <p:tgtEl>
                                          <p:spTgt spid="84"/>
                                        </p:tgtEl>
                                      </p:cBhvr>
                                    </p:animEffect>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animEffect>
                                      <p:cBhvr>
                                        <p:cTn id="102" dur="500"/>
                                        <p:tgtEl>
                                          <p:spTgt spid="85"/>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p:cBhvr>
                                        <p:cTn id="10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6" grpId="0" bldLvl="0" animBg="1" autoUpdateAnimBg="0"/>
      <p:bldP spid="67" grpId="0" bldLvl="0" animBg="1" autoUpdateAnimBg="0"/>
      <p:bldP spid="68" grpId="0" bldLvl="0" animBg="1" autoUpdateAnimBg="0"/>
      <p:bldP spid="69" grpId="0" bldLvl="0" animBg="1" autoUpdateAnimBg="0"/>
      <p:bldP spid="70" grpId="0" bldLvl="0" animBg="1" autoUpdateAnimBg="0"/>
      <p:bldP spid="71" grpId="0" bldLvl="0" animBg="1" autoUpdateAnimBg="0"/>
      <p:bldP spid="72" grpId="0" bldLvl="0" animBg="1" autoUpdateAnimBg="0"/>
      <p:bldP spid="73" grpId="0" bldLvl="0" animBg="1" autoUpdateAnimBg="0"/>
      <p:bldP spid="74" grpId="0" bldLvl="0" animBg="1" autoUpdateAnimBg="0"/>
      <p:bldP spid="75" grpId="0" bldLvl="0" animBg="1" autoUpdateAnimBg="0"/>
      <p:bldP spid="76" grpId="0" bldLvl="0" animBg="1" autoUpdateAnimBg="0"/>
      <p:bldP spid="77" grpId="0" bldLvl="0" animBg="1" autoUpdateAnimBg="0"/>
      <p:bldP spid="78" grpId="0" bldLvl="0" autoUpdateAnimBg="0"/>
      <p:bldP spid="79" grpId="0" bldLvl="0" autoUpdateAnimBg="0"/>
      <p:bldP spid="80" grpId="0" bldLvl="0" autoUpdateAnimBg="0"/>
      <p:bldP spid="81" grpId="0" bldLvl="0" autoUpdateAnimBg="0"/>
      <p:bldP spid="82" grpId="0" bldLvl="0" autoUpdateAnimBg="0"/>
      <p:bldP spid="83" grpId="0" bldLvl="0" autoUpdateAnimBg="0"/>
      <p:bldP spid="84" grpId="0" bldLvl="0" autoUpdateAnimBg="0"/>
      <p:bldP spid="85"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01605" y="1549005"/>
            <a:ext cx="1243013" cy="1749028"/>
            <a:chOff x="3301603" y="1549004"/>
            <a:chExt cx="1243013" cy="1749028"/>
          </a:xfrm>
          <a:solidFill>
            <a:srgbClr val="ED7D31"/>
          </a:solidFill>
        </p:grpSpPr>
        <p:sp>
          <p:nvSpPr>
            <p:cNvPr id="6" name="Freeform 7"/>
            <p:cNvSpPr>
              <a:spLocks noChangeArrowheads="1"/>
            </p:cNvSpPr>
            <p:nvPr/>
          </p:nvSpPr>
          <p:spPr bwMode="auto">
            <a:xfrm>
              <a:off x="3301603" y="1549004"/>
              <a:ext cx="1243013" cy="1749028"/>
            </a:xfrm>
            <a:custGeom>
              <a:avLst/>
              <a:gdLst>
                <a:gd name="T0" fmla="*/ 0 w 1467"/>
                <a:gd name="T1" fmla="*/ 1497 h 2068"/>
                <a:gd name="T2" fmla="*/ 0 w 1467"/>
                <a:gd name="T3" fmla="*/ 159 h 2068"/>
                <a:gd name="T4" fmla="*/ 158 w 1467"/>
                <a:gd name="T5" fmla="*/ 0 h 2068"/>
                <a:gd name="T6" fmla="*/ 743 w 1467"/>
                <a:gd name="T7" fmla="*/ 0 h 2068"/>
                <a:gd name="T8" fmla="*/ 901 w 1467"/>
                <a:gd name="T9" fmla="*/ 159 h 2068"/>
                <a:gd name="T10" fmla="*/ 901 w 1467"/>
                <a:gd name="T11" fmla="*/ 1497 h 2068"/>
                <a:gd name="T12" fmla="*/ 902 w 1467"/>
                <a:gd name="T13" fmla="*/ 1506 h 2068"/>
                <a:gd name="T14" fmla="*/ 1464 w 1467"/>
                <a:gd name="T15" fmla="*/ 2067 h 2068"/>
                <a:gd name="T16" fmla="*/ 1467 w 1467"/>
                <a:gd name="T17" fmla="*/ 2068 h 2068"/>
                <a:gd name="T18" fmla="*/ 571 w 1467"/>
                <a:gd name="T19" fmla="*/ 2068 h 2068"/>
                <a:gd name="T20" fmla="*/ 0 w 1467"/>
                <a:gd name="T21" fmla="*/ 149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7"/>
                <a:gd name="T34" fmla="*/ 0 h 2068"/>
                <a:gd name="T35" fmla="*/ 1467 w 1467"/>
                <a:gd name="T36" fmla="*/ 2068 h 20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7" name="矩形 28"/>
            <p:cNvSpPr>
              <a:spLocks noChangeArrowheads="1"/>
            </p:cNvSpPr>
            <p:nvPr/>
          </p:nvSpPr>
          <p:spPr bwMode="auto">
            <a:xfrm>
              <a:off x="3499247" y="1790700"/>
              <a:ext cx="431528"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Impact" panose="020B0806030902050204" pitchFamily="34" charset="0"/>
                  <a:ea typeface="Malgun Gothic" panose="020B0503020000020004" pitchFamily="34" charset="-127"/>
                </a:rPr>
                <a:t>01</a:t>
              </a:r>
              <a:endParaRPr lang="zh-CN" altLang="en-US" sz="2100" dirty="0">
                <a:solidFill>
                  <a:schemeClr val="bg1"/>
                </a:solidFill>
                <a:latin typeface="Impact" panose="020B0806030902050204" pitchFamily="34" charset="0"/>
                <a:ea typeface="Adobe Naskh Medium"/>
                <a:cs typeface="Adobe Naskh Medium"/>
              </a:endParaRPr>
            </a:p>
          </p:txBody>
        </p:sp>
      </p:grpSp>
      <p:grpSp>
        <p:nvGrpSpPr>
          <p:cNvPr id="8" name="组合 7"/>
          <p:cNvGrpSpPr/>
          <p:nvPr/>
        </p:nvGrpSpPr>
        <p:grpSpPr>
          <a:xfrm>
            <a:off x="4082654" y="1538289"/>
            <a:ext cx="1749028" cy="1241822"/>
            <a:chOff x="4082654" y="1538288"/>
            <a:chExt cx="1749028" cy="1241822"/>
          </a:xfrm>
          <a:solidFill>
            <a:srgbClr val="5B9BD5"/>
          </a:solidFill>
        </p:grpSpPr>
        <p:sp>
          <p:nvSpPr>
            <p:cNvPr id="9" name="Freeform 6"/>
            <p:cNvSpPr>
              <a:spLocks noChangeArrowheads="1"/>
            </p:cNvSpPr>
            <p:nvPr/>
          </p:nvSpPr>
          <p:spPr bwMode="auto">
            <a:xfrm>
              <a:off x="4082654" y="1538288"/>
              <a:ext cx="1749028" cy="1241822"/>
            </a:xfrm>
            <a:custGeom>
              <a:avLst/>
              <a:gdLst>
                <a:gd name="T0" fmla="*/ 571 w 2067"/>
                <a:gd name="T1" fmla="*/ 0 h 1468"/>
                <a:gd name="T2" fmla="*/ 1909 w 2067"/>
                <a:gd name="T3" fmla="*/ 0 h 1468"/>
                <a:gd name="T4" fmla="*/ 2067 w 2067"/>
                <a:gd name="T5" fmla="*/ 159 h 1468"/>
                <a:gd name="T6" fmla="*/ 2067 w 2067"/>
                <a:gd name="T7" fmla="*/ 743 h 1468"/>
                <a:gd name="T8" fmla="*/ 1909 w 2067"/>
                <a:gd name="T9" fmla="*/ 902 h 1468"/>
                <a:gd name="T10" fmla="*/ 571 w 2067"/>
                <a:gd name="T11" fmla="*/ 902 h 1468"/>
                <a:gd name="T12" fmla="*/ 562 w 2067"/>
                <a:gd name="T13" fmla="*/ 902 h 1468"/>
                <a:gd name="T14" fmla="*/ 1 w 2067"/>
                <a:gd name="T15" fmla="*/ 1464 h 1468"/>
                <a:gd name="T16" fmla="*/ 0 w 2067"/>
                <a:gd name="T17" fmla="*/ 1468 h 1468"/>
                <a:gd name="T18" fmla="*/ 0 w 2067"/>
                <a:gd name="T19" fmla="*/ 571 h 1468"/>
                <a:gd name="T20" fmla="*/ 571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7"/>
                <a:gd name="T34" fmla="*/ 0 h 1468"/>
                <a:gd name="T35" fmla="*/ 2067 w 2067"/>
                <a:gd name="T36" fmla="*/ 1468 h 1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10" name="矩形 29"/>
            <p:cNvSpPr>
              <a:spLocks noChangeArrowheads="1"/>
            </p:cNvSpPr>
            <p:nvPr/>
          </p:nvSpPr>
          <p:spPr bwMode="auto">
            <a:xfrm>
              <a:off x="5324475" y="1728787"/>
              <a:ext cx="463588"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Impact" panose="020B0806030902050204" pitchFamily="34" charset="0"/>
                  <a:ea typeface="Malgun Gothic" panose="020B0503020000020004" pitchFamily="34" charset="-127"/>
                </a:rPr>
                <a:t>02</a:t>
              </a:r>
              <a:endParaRPr lang="zh-CN" altLang="en-US" sz="2100" dirty="0">
                <a:solidFill>
                  <a:schemeClr val="bg1"/>
                </a:solidFill>
                <a:latin typeface="Impact" panose="020B0806030902050204" pitchFamily="34" charset="0"/>
                <a:ea typeface="Adobe Naskh Medium"/>
                <a:cs typeface="Adobe Naskh Medium"/>
              </a:endParaRPr>
            </a:p>
          </p:txBody>
        </p:sp>
      </p:grpSp>
      <p:grpSp>
        <p:nvGrpSpPr>
          <p:cNvPr id="11" name="组合 10"/>
          <p:cNvGrpSpPr/>
          <p:nvPr/>
        </p:nvGrpSpPr>
        <p:grpSpPr>
          <a:xfrm>
            <a:off x="4599387" y="2316958"/>
            <a:ext cx="1243013" cy="1750219"/>
            <a:chOff x="4599385" y="2316957"/>
            <a:chExt cx="1243013" cy="1750219"/>
          </a:xfrm>
          <a:solidFill>
            <a:srgbClr val="ED7D31"/>
          </a:solidFill>
        </p:grpSpPr>
        <p:sp>
          <p:nvSpPr>
            <p:cNvPr id="12" name="Freeform 5"/>
            <p:cNvSpPr>
              <a:spLocks noChangeArrowheads="1"/>
            </p:cNvSpPr>
            <p:nvPr/>
          </p:nvSpPr>
          <p:spPr bwMode="auto">
            <a:xfrm>
              <a:off x="4599385" y="2316957"/>
              <a:ext cx="1243013" cy="1750219"/>
            </a:xfrm>
            <a:custGeom>
              <a:avLst/>
              <a:gdLst>
                <a:gd name="T0" fmla="*/ 1467 w 1467"/>
                <a:gd name="T1" fmla="*/ 571 h 2068"/>
                <a:gd name="T2" fmla="*/ 1467 w 1467"/>
                <a:gd name="T3" fmla="*/ 1909 h 2068"/>
                <a:gd name="T4" fmla="*/ 1309 w 1467"/>
                <a:gd name="T5" fmla="*/ 2068 h 2068"/>
                <a:gd name="T6" fmla="*/ 724 w 1467"/>
                <a:gd name="T7" fmla="*/ 2068 h 2068"/>
                <a:gd name="T8" fmla="*/ 566 w 1467"/>
                <a:gd name="T9" fmla="*/ 1909 h 2068"/>
                <a:gd name="T10" fmla="*/ 566 w 1467"/>
                <a:gd name="T11" fmla="*/ 571 h 2068"/>
                <a:gd name="T12" fmla="*/ 566 w 1467"/>
                <a:gd name="T13" fmla="*/ 562 h 2068"/>
                <a:gd name="T14" fmla="*/ 3 w 1467"/>
                <a:gd name="T15" fmla="*/ 1 h 2068"/>
                <a:gd name="T16" fmla="*/ 0 w 1467"/>
                <a:gd name="T17" fmla="*/ 0 h 2068"/>
                <a:gd name="T18" fmla="*/ 896 w 1467"/>
                <a:gd name="T19" fmla="*/ 0 h 2068"/>
                <a:gd name="T20" fmla="*/ 1467 w 1467"/>
                <a:gd name="T21" fmla="*/ 571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7"/>
                <a:gd name="T34" fmla="*/ 0 h 2068"/>
                <a:gd name="T35" fmla="*/ 1467 w 1467"/>
                <a:gd name="T36" fmla="*/ 2068 h 20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13" name="矩形 30"/>
            <p:cNvSpPr>
              <a:spLocks noChangeArrowheads="1"/>
            </p:cNvSpPr>
            <p:nvPr/>
          </p:nvSpPr>
          <p:spPr bwMode="auto">
            <a:xfrm>
              <a:off x="5272088" y="3558778"/>
              <a:ext cx="471604"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Impact" panose="020B0806030902050204" pitchFamily="34" charset="0"/>
                  <a:ea typeface="Malgun Gothic" panose="020B0503020000020004" pitchFamily="34" charset="-127"/>
                </a:rPr>
                <a:t>03</a:t>
              </a:r>
              <a:endParaRPr lang="zh-CN" altLang="en-US" sz="2100" dirty="0">
                <a:solidFill>
                  <a:schemeClr val="bg1"/>
                </a:solidFill>
                <a:latin typeface="Impact" panose="020B0806030902050204" pitchFamily="34" charset="0"/>
                <a:ea typeface="Adobe Naskh Medium"/>
                <a:cs typeface="Adobe Naskh Medium"/>
              </a:endParaRPr>
            </a:p>
          </p:txBody>
        </p:sp>
      </p:grpSp>
      <p:grpSp>
        <p:nvGrpSpPr>
          <p:cNvPr id="14" name="组合 13"/>
          <p:cNvGrpSpPr/>
          <p:nvPr/>
        </p:nvGrpSpPr>
        <p:grpSpPr>
          <a:xfrm>
            <a:off x="3313512" y="2836069"/>
            <a:ext cx="1750219" cy="1241822"/>
            <a:chOff x="3313510" y="2836069"/>
            <a:chExt cx="1750219" cy="1241822"/>
          </a:xfrm>
          <a:solidFill>
            <a:srgbClr val="5B9BD5"/>
          </a:solidFill>
        </p:grpSpPr>
        <p:sp>
          <p:nvSpPr>
            <p:cNvPr id="15" name="Freeform 8"/>
            <p:cNvSpPr>
              <a:spLocks noChangeArrowheads="1"/>
            </p:cNvSpPr>
            <p:nvPr/>
          </p:nvSpPr>
          <p:spPr bwMode="auto">
            <a:xfrm>
              <a:off x="3313510" y="2836069"/>
              <a:ext cx="1750219" cy="1241822"/>
            </a:xfrm>
            <a:custGeom>
              <a:avLst/>
              <a:gdLst>
                <a:gd name="T0" fmla="*/ 1497 w 2068"/>
                <a:gd name="T1" fmla="*/ 1468 h 1468"/>
                <a:gd name="T2" fmla="*/ 158 w 2068"/>
                <a:gd name="T3" fmla="*/ 1468 h 1468"/>
                <a:gd name="T4" fmla="*/ 0 w 2068"/>
                <a:gd name="T5" fmla="*/ 1309 h 1468"/>
                <a:gd name="T6" fmla="*/ 0 w 2068"/>
                <a:gd name="T7" fmla="*/ 725 h 1468"/>
                <a:gd name="T8" fmla="*/ 158 w 2068"/>
                <a:gd name="T9" fmla="*/ 566 h 1468"/>
                <a:gd name="T10" fmla="*/ 1497 w 2068"/>
                <a:gd name="T11" fmla="*/ 566 h 1468"/>
                <a:gd name="T12" fmla="*/ 1506 w 2068"/>
                <a:gd name="T13" fmla="*/ 566 h 1468"/>
                <a:gd name="T14" fmla="*/ 2067 w 2068"/>
                <a:gd name="T15" fmla="*/ 4 h 1468"/>
                <a:gd name="T16" fmla="*/ 2068 w 2068"/>
                <a:gd name="T17" fmla="*/ 0 h 1468"/>
                <a:gd name="T18" fmla="*/ 2068 w 2068"/>
                <a:gd name="T19" fmla="*/ 897 h 1468"/>
                <a:gd name="T20" fmla="*/ 1497 w 2068"/>
                <a:gd name="T21" fmla="*/ 1468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8"/>
                <a:gd name="T34" fmla="*/ 0 h 1468"/>
                <a:gd name="T35" fmla="*/ 2068 w 2068"/>
                <a:gd name="T36" fmla="*/ 1468 h 1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16" name="矩形 31"/>
            <p:cNvSpPr>
              <a:spLocks noChangeArrowheads="1"/>
            </p:cNvSpPr>
            <p:nvPr/>
          </p:nvSpPr>
          <p:spPr bwMode="auto">
            <a:xfrm>
              <a:off x="3467100" y="3499247"/>
              <a:ext cx="463588"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a:solidFill>
                    <a:schemeClr val="bg1"/>
                  </a:solidFill>
                  <a:latin typeface="Impact" panose="020B0806030902050204" pitchFamily="34" charset="0"/>
                  <a:ea typeface="Malgun Gothic" panose="020B0503020000020004" pitchFamily="34" charset="-127"/>
                </a:rPr>
                <a:t>04</a:t>
              </a:r>
              <a:endParaRPr lang="zh-CN" altLang="en-US" sz="2100">
                <a:solidFill>
                  <a:schemeClr val="bg1"/>
                </a:solidFill>
                <a:latin typeface="Impact" panose="020B0806030902050204" pitchFamily="34" charset="0"/>
                <a:ea typeface="Adobe Naskh Medium"/>
                <a:cs typeface="Adobe Naskh Medium"/>
              </a:endParaRPr>
            </a:p>
          </p:txBody>
        </p:sp>
      </p:grpSp>
      <p:sp>
        <p:nvSpPr>
          <p:cNvPr id="17" name="TextBox 57"/>
          <p:cNvSpPr txBox="1"/>
          <p:nvPr/>
        </p:nvSpPr>
        <p:spPr bwMode="auto">
          <a:xfrm>
            <a:off x="1098949" y="1602581"/>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57"/>
          <p:cNvSpPr txBox="1"/>
          <p:nvPr/>
        </p:nvSpPr>
        <p:spPr bwMode="auto">
          <a:xfrm>
            <a:off x="6029327" y="1602581"/>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TextBox 57"/>
          <p:cNvSpPr txBox="1"/>
          <p:nvPr/>
        </p:nvSpPr>
        <p:spPr bwMode="auto">
          <a:xfrm>
            <a:off x="1098949" y="3415903"/>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extBox 57"/>
          <p:cNvSpPr txBox="1"/>
          <p:nvPr/>
        </p:nvSpPr>
        <p:spPr bwMode="auto">
          <a:xfrm>
            <a:off x="6029327" y="3415903"/>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p:bldP spid="18" grpId="0"/>
      <p:bldP spid="19" grpId="0"/>
      <p:bldP spid="20" grpId="0"/>
    </p:bldLst>
  </p:timing>
</p:sld>
</file>

<file path=ppt/tags/tag1.xml><?xml version="1.0" encoding="utf-8"?>
<p:tagLst xmlns:p="http://schemas.openxmlformats.org/presentationml/2006/main">
  <p:tag name="KSO_WM_DOC_GUID" val="{7e7f4d3c-1f61-429b-9138-55679c20251d}"/>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4665</Words>
  <Application>WPS 演示</Application>
  <PresentationFormat>全屏显示(16:9)</PresentationFormat>
  <Paragraphs>471</Paragraphs>
  <Slides>26</Slides>
  <Notes>0</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26</vt:i4>
      </vt:variant>
    </vt:vector>
  </HeadingPairs>
  <TitlesOfParts>
    <vt:vector size="51" baseType="lpstr">
      <vt:lpstr>Arial</vt:lpstr>
      <vt:lpstr>宋体</vt:lpstr>
      <vt:lpstr>Wingdings</vt:lpstr>
      <vt:lpstr>微软雅黑</vt:lpstr>
      <vt:lpstr>UKIJ Qolyazma</vt:lpstr>
      <vt:lpstr>Segoe Print</vt:lpstr>
      <vt:lpstr>Calibri</vt:lpstr>
      <vt:lpstr>Impact</vt:lpstr>
      <vt:lpstr>Malgun Gothic</vt:lpstr>
      <vt:lpstr>Adobe Naskh Medium</vt:lpstr>
      <vt:lpstr>Arial Unicode MS</vt:lpstr>
      <vt:lpstr>Calibri Light</vt:lpstr>
      <vt:lpstr>Agency FB</vt:lpstr>
      <vt:lpstr>Yu Gothic UI</vt:lpstr>
      <vt:lpstr>Times New Roman</vt:lpstr>
      <vt:lpstr>华文黑体</vt:lpstr>
      <vt:lpstr>Open Sans Light</vt:lpstr>
      <vt:lpstr>Open Sans</vt:lpstr>
      <vt:lpstr>Gill Sans</vt:lpstr>
      <vt:lpstr>Lato Light</vt:lpstr>
      <vt:lpstr>Helvetica Neue</vt:lpstr>
      <vt:lpstr>Calibri Light</vt:lpstr>
      <vt:lpstr>Arial</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王小明1397882501</cp:lastModifiedBy>
  <cp:revision>7</cp:revision>
  <dcterms:created xsi:type="dcterms:W3CDTF">2016-11-26T06:01:00Z</dcterms:created>
  <dcterms:modified xsi:type="dcterms:W3CDTF">2019-03-15T16:15:10Z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2052-11.1.0.8524</vt:lpwstr>
  </property>
</Properties>
</file>