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6000" dirty="0" err="1"/>
              <a:t>Js</a:t>
            </a:r>
            <a:r>
              <a:rPr lang="zh-CN" altLang="en-US" sz="6000" dirty="0"/>
              <a:t>中</a:t>
            </a:r>
            <a:r>
              <a:rPr lang="en-US" altLang="zh-CN" sz="6000" dirty="0"/>
              <a:t>promise</a:t>
            </a:r>
            <a:r>
              <a:rPr lang="zh-CN" altLang="en-US" sz="6000" dirty="0" smtClean="0"/>
              <a:t>的</a:t>
            </a: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r>
              <a:rPr lang="zh-CN" altLang="en-US" sz="6000" dirty="0" smtClean="0"/>
              <a:t>应用</a:t>
            </a:r>
            <a:r>
              <a:rPr lang="zh-CN" altLang="en-US" sz="6000" dirty="0"/>
              <a:t>和理解</a:t>
            </a:r>
            <a:endParaRPr kumimoji="1"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02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定义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😏</a:t>
            </a:r>
            <a:r>
              <a:rPr kumimoji="1" lang="en-US" altLang="zh-CN" dirty="0" smtClean="0"/>
              <a:t>.promise</a:t>
            </a:r>
          </a:p>
          <a:p>
            <a:r>
              <a:rPr lang="zh-CN" altLang="en-US" dirty="0" smtClean="0"/>
              <a:t> 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，就是一个对象，用来传递异步操作的消息</a:t>
            </a:r>
            <a:endParaRPr lang="en-US" altLang="zh-CN" dirty="0" smtClean="0"/>
          </a:p>
          <a:p>
            <a:r>
              <a:rPr lang="zh-CN" altLang="en-US" dirty="0"/>
              <a:t>现代浏览器中暴露为 </a:t>
            </a:r>
            <a:r>
              <a:rPr lang="en-US" altLang="zh-CN" dirty="0" err="1"/>
              <a:t>window.Promise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50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Promise </a:t>
            </a:r>
            <a:r>
              <a:rPr lang="zh-CN" altLang="en-US" dirty="0"/>
              <a:t>对象有以下两个特点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）对象的状态不受外界</a:t>
            </a:r>
            <a:r>
              <a:rPr lang="zh-CN" altLang="en-US" dirty="0" smtClean="0"/>
              <a:t>影响</a:t>
            </a:r>
            <a:endParaRPr lang="en-US" altLang="zh-CN" dirty="0" smtClean="0"/>
          </a:p>
          <a:p>
            <a:r>
              <a:rPr lang="en-US" altLang="zh-CN" dirty="0"/>
              <a:t>Promise </a:t>
            </a:r>
            <a:r>
              <a:rPr lang="zh-CN" altLang="en-US" dirty="0"/>
              <a:t>对象代表一个异步操作，</a:t>
            </a:r>
            <a:r>
              <a:rPr lang="zh-CN" altLang="en-US" dirty="0">
                <a:solidFill>
                  <a:srgbClr val="FF0000"/>
                </a:solidFill>
              </a:rPr>
              <a:t>有三种状态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Pending</a:t>
            </a:r>
            <a:r>
              <a:rPr lang="zh-CN" altLang="en-US" dirty="0"/>
              <a:t>（进行中）、</a:t>
            </a:r>
            <a:r>
              <a:rPr lang="en-US" altLang="zh-CN" dirty="0">
                <a:solidFill>
                  <a:srgbClr val="FF0000"/>
                </a:solidFill>
              </a:rPr>
              <a:t>Resolved</a:t>
            </a:r>
            <a:r>
              <a:rPr lang="zh-CN" altLang="en-US" dirty="0"/>
              <a:t>（已完成，又称 </a:t>
            </a:r>
            <a:r>
              <a:rPr lang="en-US" altLang="zh-CN" dirty="0"/>
              <a:t>Fulfilled</a:t>
            </a:r>
            <a:r>
              <a:rPr lang="zh-CN" altLang="en-US" dirty="0"/>
              <a:t>）和 </a:t>
            </a:r>
            <a:r>
              <a:rPr lang="en-US" altLang="zh-CN" dirty="0">
                <a:solidFill>
                  <a:srgbClr val="FF0000"/>
                </a:solidFill>
              </a:rPr>
              <a:t>Rejected</a:t>
            </a:r>
            <a:r>
              <a:rPr lang="zh-CN" altLang="en-US" dirty="0"/>
              <a:t>（已失败）。只有异步操作的结果，可以决定当前是哪一种</a:t>
            </a:r>
            <a:r>
              <a:rPr lang="zh-CN" altLang="en-US" dirty="0" smtClean="0"/>
              <a:t>状态，</a:t>
            </a:r>
            <a:r>
              <a:rPr lang="zh-CN" altLang="en-US" dirty="0"/>
              <a:t>它的英语意思就是「承诺</a:t>
            </a:r>
            <a:r>
              <a:rPr lang="zh-CN" altLang="en-US" dirty="0" smtClean="0"/>
              <a:t>」。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）一旦状态改变，就不会再变，任何时候都可以得到这个结果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Promise </a:t>
            </a:r>
            <a:r>
              <a:rPr lang="zh-CN" altLang="en-US" dirty="0"/>
              <a:t>对象的状态改变，只有两种可能：从 </a:t>
            </a:r>
            <a:r>
              <a:rPr lang="en-US" altLang="zh-CN" dirty="0"/>
              <a:t>Pending </a:t>
            </a:r>
            <a:r>
              <a:rPr lang="zh-CN" altLang="en-US" dirty="0"/>
              <a:t>变为 </a:t>
            </a:r>
            <a:r>
              <a:rPr lang="en-US" altLang="zh-CN" dirty="0"/>
              <a:t>Resolved </a:t>
            </a:r>
            <a:r>
              <a:rPr lang="zh-CN" altLang="en-US" dirty="0"/>
              <a:t>和从 </a:t>
            </a:r>
            <a:r>
              <a:rPr lang="en-US" altLang="zh-CN" dirty="0"/>
              <a:t>Pending </a:t>
            </a:r>
            <a:r>
              <a:rPr lang="zh-CN" altLang="en-US" dirty="0"/>
              <a:t>变为 </a:t>
            </a:r>
            <a:r>
              <a:rPr lang="en-US" altLang="zh-CN" dirty="0"/>
              <a:t>Rejected</a:t>
            </a:r>
            <a:r>
              <a:rPr lang="zh-CN" altLang="en-US" dirty="0"/>
              <a:t>。只要这两种情况发生，状态就凝固了，不会再变了，会一直保持这个结果。</a:t>
            </a:r>
          </a:p>
        </p:txBody>
      </p:sp>
    </p:spTree>
    <p:extLst>
      <p:ext uri="{BB962C8B-B14F-4D97-AF65-F5344CB8AC3E}">
        <p14:creationId xmlns:p14="http://schemas.microsoft.com/office/powerpoint/2010/main" val="85510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Promise </a:t>
            </a:r>
            <a:r>
              <a:rPr lang="zh-CN" altLang="en-US" dirty="0" smtClean="0"/>
              <a:t>缺点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首先，无法取消 </a:t>
            </a:r>
            <a:r>
              <a:rPr lang="en-US" altLang="zh-CN" dirty="0"/>
              <a:t>Promise</a:t>
            </a:r>
            <a:r>
              <a:rPr lang="zh-CN" altLang="en-US" dirty="0"/>
              <a:t>，一旦新建它就会立即执行，无法中途取消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其次</a:t>
            </a:r>
            <a:r>
              <a:rPr lang="zh-CN" altLang="en-US" dirty="0"/>
              <a:t>，如果不设置回调函数，</a:t>
            </a:r>
            <a:r>
              <a:rPr lang="en-US" altLang="zh-CN" dirty="0"/>
              <a:t>Promise </a:t>
            </a:r>
            <a:r>
              <a:rPr lang="zh-CN" altLang="en-US" dirty="0"/>
              <a:t>内部抛出的错误，不会反应到外部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第三</a:t>
            </a:r>
            <a:r>
              <a:rPr lang="zh-CN" altLang="en-US" dirty="0"/>
              <a:t>，当处于 </a:t>
            </a:r>
            <a:r>
              <a:rPr lang="en-US" altLang="zh-CN" dirty="0"/>
              <a:t>Pending </a:t>
            </a:r>
            <a:r>
              <a:rPr lang="en-US" altLang="zh-CN" dirty="0" smtClean="0"/>
              <a:t>(</a:t>
            </a:r>
            <a:r>
              <a:rPr lang="zh-CN" altLang="en-US" dirty="0" smtClean="0"/>
              <a:t>进行中</a:t>
            </a:r>
            <a:r>
              <a:rPr lang="en-US" altLang="zh-CN" dirty="0" smtClean="0"/>
              <a:t>)</a:t>
            </a:r>
            <a:r>
              <a:rPr lang="zh-CN" altLang="en-US" dirty="0" smtClean="0"/>
              <a:t>状态</a:t>
            </a:r>
            <a:r>
              <a:rPr lang="zh-CN" altLang="en-US" dirty="0"/>
              <a:t>时，无法得知目前进展到哪一个阶段（刚刚开始还是即将完成）。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35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 promise </a:t>
            </a:r>
            <a:r>
              <a:rPr lang="zh-CN" altLang="fr-FR" dirty="0"/>
              <a:t>使用形式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513277"/>
            <a:ext cx="8946541" cy="5014845"/>
          </a:xfrm>
        </p:spPr>
        <p:txBody>
          <a:bodyPr/>
          <a:lstStyle/>
          <a:p>
            <a:r>
              <a:rPr lang="zh-CN" altLang="en-US" dirty="0"/>
              <a:t>这种写法被称为 </a:t>
            </a:r>
            <a:r>
              <a:rPr lang="en-US" altLang="zh-CN" dirty="0"/>
              <a:t>composing promises</a:t>
            </a:r>
            <a:r>
              <a:rPr lang="zh-CN" altLang="en-US" dirty="0"/>
              <a:t> ，是 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的</a:t>
            </a:r>
            <a:r>
              <a:rPr lang="zh-CN" altLang="en-US" dirty="0"/>
              <a:t>强大能力之一。每一个函数只会在前一个 </a:t>
            </a:r>
            <a:r>
              <a:rPr lang="en-US" altLang="zh-CN" dirty="0"/>
              <a:t>promise </a:t>
            </a:r>
            <a:r>
              <a:rPr lang="zh-CN" altLang="en-US" dirty="0"/>
              <a:t>被调用并且完成回调后调用，并且这个函数会被前一个 </a:t>
            </a:r>
            <a:r>
              <a:rPr lang="en-US" altLang="zh-CN" dirty="0"/>
              <a:t>promise </a:t>
            </a:r>
            <a:r>
              <a:rPr lang="zh-CN" altLang="en-US" dirty="0"/>
              <a:t>的输出调用，</a:t>
            </a:r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831481"/>
            <a:ext cx="8650147" cy="237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</a:t>
            </a:r>
            <a:r>
              <a:rPr lang="zh-CN" altLang="en-US" dirty="0"/>
              <a:t>使用 </a:t>
            </a:r>
            <a:r>
              <a:rPr lang="en-US" altLang="zh-CN" dirty="0"/>
              <a:t>"</a:t>
            </a:r>
            <a:r>
              <a:rPr lang="en-US" altLang="zh-CN" dirty="0" smtClean="0"/>
              <a:t>deferred”</a:t>
            </a:r>
            <a:r>
              <a:rPr lang="zh-CN" altLang="en-US" dirty="0" smtClean="0"/>
              <a:t>模式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在早期，</a:t>
            </a:r>
            <a:r>
              <a:rPr lang="en-US" altLang="zh-CN" dirty="0"/>
              <a:t>deferred </a:t>
            </a:r>
            <a:r>
              <a:rPr lang="zh-CN" altLang="en-US" dirty="0"/>
              <a:t>在 </a:t>
            </a:r>
            <a:r>
              <a:rPr lang="en-US" altLang="zh-CN" dirty="0"/>
              <a:t>Q</a:t>
            </a:r>
            <a:r>
              <a:rPr lang="zh-CN" altLang="en-US" dirty="0"/>
              <a:t>，</a:t>
            </a:r>
            <a:r>
              <a:rPr lang="en-US" altLang="zh-CN" dirty="0"/>
              <a:t>When</a:t>
            </a:r>
            <a:r>
              <a:rPr lang="zh-CN" altLang="en-US" dirty="0"/>
              <a:t>，</a:t>
            </a:r>
            <a:r>
              <a:rPr lang="en-US" altLang="zh-CN" dirty="0"/>
              <a:t>RSVP</a:t>
            </a:r>
            <a:r>
              <a:rPr lang="zh-CN" altLang="en-US" dirty="0"/>
              <a:t>，</a:t>
            </a:r>
            <a:r>
              <a:rPr lang="en-US" altLang="zh-CN" dirty="0"/>
              <a:t>Bluebird</a:t>
            </a:r>
            <a:r>
              <a:rPr lang="zh-CN" altLang="en-US" dirty="0"/>
              <a:t>，</a:t>
            </a:r>
            <a:r>
              <a:rPr lang="en-US" altLang="zh-CN" dirty="0"/>
              <a:t>Lie</a:t>
            </a:r>
            <a:r>
              <a:rPr lang="zh-CN" altLang="en-US" dirty="0"/>
              <a:t>等等的 “优秀” 类库中被引入， </a:t>
            </a:r>
            <a:r>
              <a:rPr lang="en-US" altLang="zh-CN" dirty="0"/>
              <a:t>jQuery </a:t>
            </a:r>
            <a:r>
              <a:rPr lang="zh-CN" altLang="en-US" dirty="0"/>
              <a:t>与 </a:t>
            </a:r>
            <a:r>
              <a:rPr lang="en-US" altLang="zh-CN" dirty="0"/>
              <a:t>Angular </a:t>
            </a:r>
            <a:r>
              <a:rPr lang="zh-CN" altLang="en-US" dirty="0"/>
              <a:t>在使用 </a:t>
            </a:r>
            <a:r>
              <a:rPr lang="en-US" altLang="zh-CN" dirty="0"/>
              <a:t>ES6 Promise </a:t>
            </a:r>
            <a:r>
              <a:rPr lang="zh-CN" altLang="en-US" dirty="0"/>
              <a:t>规范之前，都是使用这种模式编写</a:t>
            </a:r>
            <a:r>
              <a:rPr lang="zh-CN" altLang="en-US" dirty="0" smtClean="0"/>
              <a:t>代码。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lang="zh-CN" altLang="en-US" dirty="0" smtClean="0"/>
              <a:t>如何尽量避免写</a:t>
            </a:r>
            <a:r>
              <a:rPr lang="en-US" altLang="zh-CN" dirty="0"/>
              <a:t>deferred</a:t>
            </a:r>
            <a:r>
              <a:rPr lang="zh-CN" altLang="en-US" dirty="0"/>
              <a:t>这种</a:t>
            </a:r>
            <a:r>
              <a:rPr lang="zh-CN" altLang="en-US" dirty="0" smtClean="0"/>
              <a:t>模式</a:t>
            </a:r>
            <a:r>
              <a:rPr lang="zh-CN" altLang="en-US" dirty="0"/>
              <a:t>。</a:t>
            </a:r>
            <a:r>
              <a:rPr lang="zh-CN" altLang="en-US" dirty="0" smtClean="0"/>
              <a:t>首先</a:t>
            </a:r>
            <a:r>
              <a:rPr lang="zh-CN" altLang="en-US" dirty="0"/>
              <a:t>，大多数的</a:t>
            </a:r>
            <a:r>
              <a:rPr lang="en-US" altLang="zh-CN" dirty="0"/>
              <a:t>promise</a:t>
            </a:r>
            <a:r>
              <a:rPr lang="zh-CN" altLang="en-US" dirty="0"/>
              <a:t>库提供了一种方式从第三方库中导入</a:t>
            </a:r>
            <a:r>
              <a:rPr lang="en-US" altLang="zh-CN" dirty="0"/>
              <a:t>promises</a:t>
            </a:r>
            <a:r>
              <a:rPr lang="zh-CN" altLang="en-US" dirty="0"/>
              <a:t>。例如，</a:t>
            </a:r>
            <a:r>
              <a:rPr lang="en-US" altLang="zh-CN" dirty="0"/>
              <a:t>Angular</a:t>
            </a:r>
            <a:r>
              <a:rPr lang="zh-CN" altLang="en-US" dirty="0"/>
              <a:t>的</a:t>
            </a:r>
            <a:r>
              <a:rPr lang="en-US" altLang="zh-CN" dirty="0"/>
              <a:t>$q</a:t>
            </a:r>
            <a:r>
              <a:rPr lang="zh-CN" altLang="en-US" dirty="0"/>
              <a:t>模块允许你使用</a:t>
            </a:r>
            <a:r>
              <a:rPr lang="en-US" altLang="zh-CN" dirty="0"/>
              <a:t>$</a:t>
            </a:r>
            <a:r>
              <a:rPr lang="en-US" altLang="zh-CN" dirty="0" err="1"/>
              <a:t>q.when</a:t>
            </a:r>
            <a:r>
              <a:rPr lang="en-US" altLang="zh-CN" dirty="0"/>
              <a:t>()</a:t>
            </a:r>
            <a:r>
              <a:rPr lang="zh-CN" altLang="en-US" dirty="0"/>
              <a:t>来封装非</a:t>
            </a:r>
            <a:r>
              <a:rPr lang="en-US" altLang="zh-CN" dirty="0"/>
              <a:t>$q</a:t>
            </a:r>
            <a:r>
              <a:rPr lang="zh-CN" altLang="en-US" dirty="0"/>
              <a:t>的模块。因此</a:t>
            </a:r>
            <a:r>
              <a:rPr lang="en-US" altLang="zh-CN" dirty="0"/>
              <a:t>Angular</a:t>
            </a:r>
            <a:r>
              <a:rPr lang="zh-CN" altLang="en-US" dirty="0"/>
              <a:t>的用户可以以这种方式来封装</a:t>
            </a:r>
            <a:r>
              <a:rPr lang="en-US" altLang="zh-CN" dirty="0" err="1"/>
              <a:t>PouchDB</a:t>
            </a:r>
            <a:r>
              <a:rPr lang="zh-CN" altLang="en-US" dirty="0"/>
              <a:t>的</a:t>
            </a:r>
            <a:r>
              <a:rPr lang="en-US" altLang="zh-CN" dirty="0"/>
              <a:t>promises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$</a:t>
            </a:r>
            <a:r>
              <a:rPr lang="en-US" altLang="zh-CN" dirty="0" err="1"/>
              <a:t>q.when</a:t>
            </a:r>
            <a:r>
              <a:rPr lang="en-US" altLang="zh-CN" dirty="0"/>
              <a:t>(</a:t>
            </a:r>
            <a:r>
              <a:rPr lang="en-US" altLang="zh-CN" dirty="0" err="1"/>
              <a:t>db.put</a:t>
            </a:r>
            <a:r>
              <a:rPr lang="en-US" altLang="zh-CN" dirty="0"/>
              <a:t>(doc)).</a:t>
            </a:r>
            <a:r>
              <a:rPr lang="en-US" altLang="zh-CN" b="1" dirty="0"/>
              <a:t>then</a:t>
            </a:r>
            <a:r>
              <a:rPr lang="en-US" altLang="zh-CN" dirty="0"/>
              <a:t>(</a:t>
            </a:r>
            <a:r>
              <a:rPr lang="en-US" altLang="zh-CN" i="1" dirty="0"/>
              <a:t>/* ... */</a:t>
            </a:r>
            <a:r>
              <a:rPr lang="en-US" altLang="zh-CN" dirty="0"/>
              <a:t>); 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16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callback</a:t>
            </a:r>
            <a:r>
              <a:rPr kumimoji="1" lang="zh-CN" altLang="en-US" dirty="0" smtClean="0"/>
              <a:t>区别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2354" y="1377388"/>
            <a:ext cx="9297499" cy="487101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回想一下</a:t>
            </a:r>
            <a:r>
              <a:rPr lang="en-US" altLang="zh-CN" dirty="0"/>
              <a:t>Promise</a:t>
            </a:r>
            <a:r>
              <a:rPr lang="zh-CN" altLang="en-US" dirty="0"/>
              <a:t>解决的是什么问题？回调。例如，函数</a:t>
            </a:r>
            <a:r>
              <a:rPr lang="en-US" altLang="zh-CN" dirty="0"/>
              <a:t>doMission1()</a:t>
            </a:r>
            <a:r>
              <a:rPr lang="zh-CN" altLang="en-US" dirty="0"/>
              <a:t>代表第一件事情，现在，我们想要在这件事情完成后，再做下一件事情</a:t>
            </a:r>
            <a:r>
              <a:rPr lang="en-US" altLang="zh-CN" dirty="0"/>
              <a:t>doMission2()</a:t>
            </a:r>
            <a:r>
              <a:rPr lang="zh-CN" altLang="en-US" dirty="0"/>
              <a:t>，应该怎么做呢？</a:t>
            </a:r>
          </a:p>
          <a:p>
            <a:r>
              <a:rPr lang="zh-CN" altLang="en-US" dirty="0"/>
              <a:t>先看看我们常见的回调模式。</a:t>
            </a:r>
            <a:r>
              <a:rPr lang="en-US" altLang="zh-CN" dirty="0"/>
              <a:t>doMission1()</a:t>
            </a:r>
            <a:r>
              <a:rPr lang="zh-CN" altLang="en-US" dirty="0"/>
              <a:t>说：“你要这么做的话，就把</a:t>
            </a:r>
            <a:r>
              <a:rPr lang="en-US" altLang="zh-CN" dirty="0"/>
              <a:t>doMission2()</a:t>
            </a:r>
            <a:r>
              <a:rPr lang="zh-CN" altLang="en-US" dirty="0"/>
              <a:t>交给我，我在结束后帮你调用。”所以会是：</a:t>
            </a:r>
          </a:p>
          <a:p>
            <a:r>
              <a:rPr lang="en-US" altLang="zh-CN" b="1" dirty="0"/>
              <a:t>do</a:t>
            </a:r>
            <a:r>
              <a:rPr lang="en-US" altLang="zh-CN" dirty="0"/>
              <a:t>Mission1(</a:t>
            </a:r>
            <a:r>
              <a:rPr lang="en-US" altLang="zh-CN" b="1" dirty="0"/>
              <a:t>do</a:t>
            </a:r>
            <a:r>
              <a:rPr lang="en-US" altLang="zh-CN" dirty="0"/>
              <a:t>Mission2); </a:t>
            </a:r>
            <a:r>
              <a:rPr lang="en-US" altLang="zh-CN" dirty="0"/>
              <a:t>Promise</a:t>
            </a:r>
            <a:r>
              <a:rPr lang="zh-CN" altLang="en-US" dirty="0"/>
              <a:t>模式又是如何呢？你对</a:t>
            </a:r>
            <a:r>
              <a:rPr lang="en-US" altLang="zh-CN" dirty="0"/>
              <a:t>doMission1()</a:t>
            </a:r>
            <a:r>
              <a:rPr lang="zh-CN" altLang="en-US" dirty="0"/>
              <a:t>说：“不行，控制权要在我这里。你应该改变一下，你先返回一个特别的东西给我，然后我来用这个东西安排下一件事。”这个特别的东西就是</a:t>
            </a:r>
            <a:r>
              <a:rPr lang="en-US" altLang="zh-CN" dirty="0"/>
              <a:t>Promise</a:t>
            </a:r>
            <a:r>
              <a:rPr lang="zh-CN" altLang="en-US" dirty="0"/>
              <a:t>，这会变成这样：</a:t>
            </a:r>
          </a:p>
          <a:p>
            <a:r>
              <a:rPr lang="en-US" altLang="zh-CN" b="1" dirty="0"/>
              <a:t>do</a:t>
            </a:r>
            <a:r>
              <a:rPr lang="en-US" altLang="zh-CN" dirty="0"/>
              <a:t>Mission1().then(</a:t>
            </a:r>
            <a:r>
              <a:rPr lang="en-US" altLang="zh-CN" b="1" dirty="0"/>
              <a:t>do</a:t>
            </a:r>
            <a:r>
              <a:rPr lang="en-US" altLang="zh-CN" dirty="0"/>
              <a:t>Mission2); </a:t>
            </a:r>
            <a:r>
              <a:rPr lang="zh-CN" altLang="en-US" dirty="0"/>
              <a:t>可以看出，</a:t>
            </a:r>
            <a:r>
              <a:rPr lang="en-US" altLang="zh-CN" dirty="0"/>
              <a:t>Promise</a:t>
            </a:r>
            <a:r>
              <a:rPr lang="zh-CN" altLang="en-US" dirty="0"/>
              <a:t>将回调模式的主从关系调换了一个位置（翻身做主人！），多个事件的流程关系，就可以这样集中到主干道上（而不是分散在各个事件函数之内）。</a:t>
            </a:r>
          </a:p>
          <a:p>
            <a:r>
              <a:rPr lang="zh-CN" altLang="en-US" dirty="0"/>
              <a:t>好了，如何做这样一个转换呢？从最简单的情况来吧，假定</a:t>
            </a:r>
            <a:r>
              <a:rPr lang="en-US" altLang="zh-CN" dirty="0"/>
              <a:t>doMission1()</a:t>
            </a:r>
            <a:r>
              <a:rPr lang="zh-CN" altLang="en-US" dirty="0"/>
              <a:t>的代码是：</a:t>
            </a:r>
          </a:p>
          <a:p>
            <a:r>
              <a:rPr lang="en-US" altLang="zh-CN" b="1" dirty="0"/>
              <a:t>function</a:t>
            </a:r>
            <a:r>
              <a:rPr lang="zh-CN" altLang="en-US" dirty="0"/>
              <a:t> </a:t>
            </a:r>
            <a:r>
              <a:rPr lang="en-US" altLang="zh-CN" b="1" dirty="0"/>
              <a:t>doMission1</a:t>
            </a:r>
            <a:r>
              <a:rPr lang="en-US" altLang="zh-CN" dirty="0"/>
              <a:t>(</a:t>
            </a:r>
            <a:r>
              <a:rPr lang="en-US" altLang="zh-CN" b="1" dirty="0"/>
              <a:t>callback</a:t>
            </a:r>
            <a:r>
              <a:rPr lang="en-US" altLang="zh-CN" dirty="0"/>
              <a:t>){ </a:t>
            </a:r>
            <a:r>
              <a:rPr lang="en-US" altLang="zh-CN" b="1" dirty="0" err="1"/>
              <a:t>var</a:t>
            </a:r>
            <a:r>
              <a:rPr lang="zh-CN" altLang="en-US" dirty="0"/>
              <a:t> </a:t>
            </a:r>
            <a:r>
              <a:rPr lang="en-US" altLang="zh-CN" dirty="0"/>
              <a:t>value = </a:t>
            </a:r>
            <a:r>
              <a:rPr lang="en-US" altLang="zh-CN" dirty="0"/>
              <a:t>1</a:t>
            </a:r>
            <a:r>
              <a:rPr lang="en-US" altLang="zh-CN" dirty="0"/>
              <a:t>; </a:t>
            </a:r>
            <a:r>
              <a:rPr lang="en-US" altLang="zh-CN" b="1" dirty="0"/>
              <a:t>callback</a:t>
            </a:r>
            <a:r>
              <a:rPr lang="en-US" altLang="zh-CN" dirty="0"/>
              <a:t>(value); }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hu-HU" altLang="zh-CN" dirty="0"/>
              <a:t>https://</a:t>
            </a:r>
            <a:r>
              <a:rPr lang="hu-HU" altLang="zh-CN" dirty="0" err="1"/>
              <a:t>segmentfault.com</a:t>
            </a:r>
            <a:r>
              <a:rPr lang="hu-HU" altLang="zh-CN" dirty="0"/>
              <a:t>/a/1190000002591145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04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938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10471</TotalTime>
  <Words>583</Words>
  <Application>Microsoft Macintosh PowerPoint</Application>
  <PresentationFormat>宽屏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Century Gothic</vt:lpstr>
      <vt:lpstr>Wingdings 3</vt:lpstr>
      <vt:lpstr>宋体</vt:lpstr>
      <vt:lpstr>Arial</vt:lpstr>
      <vt:lpstr>离子</vt:lpstr>
      <vt:lpstr>Js中promise的 应用和理解</vt:lpstr>
      <vt:lpstr>Promise定义 </vt:lpstr>
      <vt:lpstr>Promise 对象有以下两个特点</vt:lpstr>
      <vt:lpstr>Promise 缺点</vt:lpstr>
      <vt:lpstr> promise 使用形式</vt:lpstr>
      <vt:lpstr>关于使用 "deferred”模式 </vt:lpstr>
      <vt:lpstr>promise与callback区别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Js中promise的 应用和理解</dc:title>
  <dc:creator>Microsoft Office 用户</dc:creator>
  <cp:lastModifiedBy>Microsoft Office 用户</cp:lastModifiedBy>
  <cp:revision>12</cp:revision>
  <dcterms:created xsi:type="dcterms:W3CDTF">2017-08-04T02:06:30Z</dcterms:created>
  <dcterms:modified xsi:type="dcterms:W3CDTF">2017-08-18T09:48:56Z</dcterms:modified>
</cp:coreProperties>
</file>