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6" r:id="rId2"/>
    <p:sldId id="267" r:id="rId3"/>
    <p:sldId id="268" r:id="rId4"/>
    <p:sldId id="269" r:id="rId5"/>
    <p:sldId id="270" r:id="rId6"/>
    <p:sldId id="271" r:id="rId7"/>
    <p:sldId id="275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1564921-32F7-45EF-8653-11C4590218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49CA0B-6CA6-454F-A35E-13365932B9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A4587-EFDA-4A8A-B133-0281405658E4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3A168F-C72D-4D9B-BF50-62DB891C16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456FA7-0F28-41D3-84D6-B40A99EE75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1729F-7AC4-4D42-A014-2F456ACFE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992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04D1C-08B8-4AD3-BD18-46BFEAEBCC1D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D7674-DA17-403F-85F6-7FB258BF6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031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50CED-3976-4FF9-9F13-E5053EE0C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AB4B44-F280-427C-B2F3-C2013712C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1F33D-5489-4572-800E-8127AA15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C26C-4513-45E8-807B-BDA1CD2BF7A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B451E0-B282-4B61-9DDF-4E012884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0E7D2-D0D6-4052-9A8B-07A4816F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C0A5-EF3A-4231-B6BB-5AE479600C5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92B50D0-AC93-4558-86CA-09CB9D3EC6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45461" cy="132206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E49E8FB-985C-4B56-AA25-F814D611744B}"/>
              </a:ext>
            </a:extLst>
          </p:cNvPr>
          <p:cNvSpPr/>
          <p:nvPr userDrawn="1"/>
        </p:nvSpPr>
        <p:spPr>
          <a:xfrm>
            <a:off x="1328671" y="1075110"/>
            <a:ext cx="10731784" cy="140586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22000">
                <a:srgbClr val="7030A0"/>
              </a:gs>
              <a:gs pos="91444">
                <a:schemeClr val="bg1"/>
              </a:gs>
              <a:gs pos="78000">
                <a:schemeClr val="accent1">
                  <a:tint val="23500"/>
                  <a:satMod val="160000"/>
                </a:schemeClr>
              </a:gs>
              <a:gs pos="75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668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9C239-9120-44EB-B69F-93BBFCF3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3A0D41-4E79-4CBE-9240-7E7C87166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25837-3436-434E-9975-086AAE08F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C26C-4513-45E8-807B-BDA1CD2BF7A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3228D2-7527-444C-A75E-8081AC50A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0E960E-0F84-4A7C-8F07-E820D66F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C0A5-EF3A-4231-B6BB-5AE479600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60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7D64F4-7030-4B46-806A-199C0A2B5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7A97DB-BB95-4E78-83CC-299C866BB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538C2-9017-410C-9C8B-42C85F03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C26C-4513-45E8-807B-BDA1CD2BF7A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03B746-2A32-4AA9-B2FB-73A5F0C4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61C9A-D0D3-466F-8636-C3A18E34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C0A5-EF3A-4231-B6BB-5AE479600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3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E000E-2290-4E1C-999B-EF75B63C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58BFE9-DCAD-4D15-AEFF-728F6588A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B8FFB-66FA-4140-812B-4E26CA361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C26C-4513-45E8-807B-BDA1CD2BF7A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8AF611-EF59-4B31-8F5A-45B624B3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89EF1-77D4-40B3-992E-00EC3B46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C0A5-EF3A-4231-B6BB-5AE479600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30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A638D-1324-421A-A331-C5EC6513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8BA8F4-FC70-4541-81EB-B7D0141A9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F859E4-C450-4F37-9535-6EA118D9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C26C-4513-45E8-807B-BDA1CD2BF7A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7BFE99-2E34-4C06-B722-7637A6E6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27B143-7C03-4095-8819-3D5200F2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C0A5-EF3A-4231-B6BB-5AE479600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52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CBBC1-E949-46A4-A303-0800DF51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CB619A-C32F-4500-A2AC-E99E81B67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660542-1DE9-4823-A3A6-B79D0177C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355385-931D-4D1F-986D-75205F26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C26C-4513-45E8-807B-BDA1CD2BF7A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87CB8C-E46A-4A34-A303-9EBA4D2B9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6A99A9-126F-45E3-A4F3-D36059E9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C0A5-EF3A-4231-B6BB-5AE479600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95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2CB51-0AD1-48EF-AF0D-E60CC317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DFC77D-5DFF-499C-A26C-C74799A21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857720-7648-4915-80E4-FC5D59B80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0E0DF7-24FA-4D2B-96EA-6615A4D82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FC3195-7FB0-4941-B267-5656DBB01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266436-50E0-4496-9BC6-BEB62F8B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C26C-4513-45E8-807B-BDA1CD2BF7A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4F7C98-FCCA-4CEF-8CBB-25FCEA6A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FBA1C8-056C-4D8A-8244-4BCD631B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C0A5-EF3A-4231-B6BB-5AE479600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83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2462D-C6B8-48DF-859D-311A8195E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ADDA92-53AD-463C-8F58-17652C56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C26C-4513-45E8-807B-BDA1CD2BF7A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335120-DC30-4088-B181-D0D92CE6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3714B1-87E0-40BC-A6E8-24FD1C1D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C0A5-EF3A-4231-B6BB-5AE479600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6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D4D40E-D450-418F-AB2B-88ED0FCF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C26C-4513-45E8-807B-BDA1CD2BF7A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36A134-A962-40A0-A99D-83807AE2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8DC566-212C-48D4-A8F3-AC067CC6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C0A5-EF3A-4231-B6BB-5AE479600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327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DB7F2-E1C8-4293-A4AE-51C679E1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A79A10-46DB-420F-9C98-BAB777F46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FE85CB-B9B9-4755-9E2C-B92D82233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7BEE5B-0AD7-4C7D-B502-EE4F36E1C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C26C-4513-45E8-807B-BDA1CD2BF7A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0E63B7-4616-4234-BF1D-99385DEB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E0B738-0049-4341-9E85-10EFA501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C0A5-EF3A-4231-B6BB-5AE479600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39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FDF69-A866-4CAD-B9F2-67A6E9B7B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825D90-A2A1-4B0C-9216-40C9AC0F2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8396F0-AA48-47A9-B071-52227AB43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6C3381-01EA-449C-B00C-C04E15C3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C26C-4513-45E8-807B-BDA1CD2BF7A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15C28B-551B-45C2-965E-F566C173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17EE1A-E739-417B-8FC7-B9EBF74FC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C0A5-EF3A-4231-B6BB-5AE479600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45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D211B7-419D-4ED7-8830-844EB4B5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EF5E6B-4A6A-4602-9E4B-D604E8306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D3BB55-BF67-425F-B415-E103386A9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5C26C-4513-45E8-807B-BDA1CD2BF7A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CEC33E-ACF5-40DF-A116-D901EA623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A97C4-FF9F-48A8-91D0-5A0AEEA60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8C0A5-EF3A-4231-B6BB-5AE479600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5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cqc@cuiqingcai.co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75EDC-845A-4250-8407-B881186C8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57475"/>
            <a:ext cx="9144000" cy="852488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正则表达式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C52B50-DF3A-4BF4-80EA-780FA3B215EA}"/>
              </a:ext>
            </a:extLst>
          </p:cNvPr>
          <p:cNvSpPr/>
          <p:nvPr/>
        </p:nvSpPr>
        <p:spPr>
          <a:xfrm>
            <a:off x="7915275" y="4713448"/>
            <a:ext cx="28479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Owner</a:t>
            </a:r>
            <a:r>
              <a:rPr lang="zh-CN" altLang="en-US" sz="2400" dirty="0"/>
              <a:t>：马成男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57743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1B7E266-E5FA-4C35-871A-28BCF69736D3}"/>
              </a:ext>
            </a:extLst>
          </p:cNvPr>
          <p:cNvSpPr txBox="1"/>
          <p:nvPr/>
        </p:nvSpPr>
        <p:spPr>
          <a:xfrm>
            <a:off x="1743075" y="361950"/>
            <a:ext cx="4683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实现正则表达式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75DF8C-905B-44BE-836E-17005EC0EE69}"/>
              </a:ext>
            </a:extLst>
          </p:cNvPr>
          <p:cNvSpPr txBox="1"/>
          <p:nvPr/>
        </p:nvSpPr>
        <p:spPr>
          <a:xfrm>
            <a:off x="1133475" y="1524000"/>
            <a:ext cx="2023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re.sub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E1E1AD-844A-401C-9CD6-43FEC0907560}"/>
              </a:ext>
            </a:extLst>
          </p:cNvPr>
          <p:cNvSpPr/>
          <p:nvPr/>
        </p:nvSpPr>
        <p:spPr>
          <a:xfrm>
            <a:off x="1743075" y="3059668"/>
            <a:ext cx="9046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特点：正则表达式除了提取信息外，还需要借助它来修改文本，这时可以借助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167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D93CABC-C1BF-4152-B3E8-C370B4DCB30F}"/>
              </a:ext>
            </a:extLst>
          </p:cNvPr>
          <p:cNvSpPr txBox="1"/>
          <p:nvPr/>
        </p:nvSpPr>
        <p:spPr>
          <a:xfrm>
            <a:off x="1743075" y="361950"/>
            <a:ext cx="3626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：什么是正则表达式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E80741-FDC8-46D1-90E0-2CD3AE326E19}"/>
              </a:ext>
            </a:extLst>
          </p:cNvPr>
          <p:cNvSpPr txBox="1"/>
          <p:nvPr/>
        </p:nvSpPr>
        <p:spPr>
          <a:xfrm>
            <a:off x="2325763" y="2400300"/>
            <a:ext cx="7127849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正则表达式，又称规则表达式（英语：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Regular Expression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正则表达式是处理字符串的强大工具，有自己特定的语法结构；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可以实现对字符串的检索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匹配验证等；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多种语言都支持，如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python/java/c/html...</a:t>
            </a: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372E8D-59A1-4F62-A69A-FC2A793EADD3}"/>
              </a:ext>
            </a:extLst>
          </p:cNvPr>
          <p:cNvSpPr/>
          <p:nvPr/>
        </p:nvSpPr>
        <p:spPr>
          <a:xfrm>
            <a:off x="2610557" y="5196959"/>
            <a:ext cx="6009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正则表达式测试工具：http://tool.oschina.net/regex/</a:t>
            </a:r>
          </a:p>
        </p:txBody>
      </p:sp>
    </p:spTree>
    <p:extLst>
      <p:ext uri="{BB962C8B-B14F-4D97-AF65-F5344CB8AC3E}">
        <p14:creationId xmlns:p14="http://schemas.microsoft.com/office/powerpoint/2010/main" val="3227221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1993BA-A24B-4E57-BCFC-A164AAFB931E}"/>
              </a:ext>
            </a:extLst>
          </p:cNvPr>
          <p:cNvSpPr/>
          <p:nvPr/>
        </p:nvSpPr>
        <p:spPr>
          <a:xfrm>
            <a:off x="2953457" y="1872734"/>
            <a:ext cx="6009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正则表达式测试工具：http://tool.oschina.net/regex/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2D8D66-B123-4391-B503-E42DE4BD745B}"/>
              </a:ext>
            </a:extLst>
          </p:cNvPr>
          <p:cNvSpPr txBox="1"/>
          <p:nvPr/>
        </p:nvSpPr>
        <p:spPr>
          <a:xfrm>
            <a:off x="1743075" y="361950"/>
            <a:ext cx="3267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：正则表达式测试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6BCDFC-DC04-4F75-AA9F-9EB6454AC90B}"/>
              </a:ext>
            </a:extLst>
          </p:cNvPr>
          <p:cNvSpPr/>
          <p:nvPr/>
        </p:nvSpPr>
        <p:spPr>
          <a:xfrm>
            <a:off x="1885950" y="3097023"/>
            <a:ext cx="93059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测试字符串：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 phone number is 021-61387453 and email is machengnan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@saicmotor.com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and my website is https://saicmotor.com.</a:t>
            </a:r>
          </a:p>
        </p:txBody>
      </p:sp>
    </p:spTree>
    <p:extLst>
      <p:ext uri="{BB962C8B-B14F-4D97-AF65-F5344CB8AC3E}">
        <p14:creationId xmlns:p14="http://schemas.microsoft.com/office/powerpoint/2010/main" val="262084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04C27DE-7A14-49D4-944F-AD787D8F967B}"/>
              </a:ext>
            </a:extLst>
          </p:cNvPr>
          <p:cNvSpPr txBox="1"/>
          <p:nvPr/>
        </p:nvSpPr>
        <p:spPr>
          <a:xfrm>
            <a:off x="1743075" y="361950"/>
            <a:ext cx="4703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：正则表达式常用匹配规则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0CB7E71-848C-4DF0-997D-F0719E9FA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1572280"/>
            <a:ext cx="6222773" cy="45859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98063CA-8707-4BD2-95F2-5E9AAC112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543705"/>
            <a:ext cx="6242001" cy="502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6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FE8CFD5-E1E3-46C1-8748-5F64129715A3}"/>
              </a:ext>
            </a:extLst>
          </p:cNvPr>
          <p:cNvSpPr txBox="1"/>
          <p:nvPr/>
        </p:nvSpPr>
        <p:spPr>
          <a:xfrm>
            <a:off x="1743075" y="361950"/>
            <a:ext cx="4597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实现正则表达式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F88D94-5627-4E60-AABB-F8B545338280}"/>
              </a:ext>
            </a:extLst>
          </p:cNvPr>
          <p:cNvSpPr/>
          <p:nvPr/>
        </p:nvSpPr>
        <p:spPr>
          <a:xfrm>
            <a:off x="3149465" y="2891909"/>
            <a:ext cx="1321067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re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re.match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re.search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re.findall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re.sub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6467DA-985A-404B-A83C-F2CE78D5394B}"/>
              </a:ext>
            </a:extLst>
          </p:cNvPr>
          <p:cNvSpPr/>
          <p:nvPr/>
        </p:nvSpPr>
        <p:spPr>
          <a:xfrm>
            <a:off x="3772767" y="1937236"/>
            <a:ext cx="4646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库提供了整个正则表达式的实现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048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1B7E266-E5FA-4C35-871A-28BCF69736D3}"/>
              </a:ext>
            </a:extLst>
          </p:cNvPr>
          <p:cNvSpPr txBox="1"/>
          <p:nvPr/>
        </p:nvSpPr>
        <p:spPr>
          <a:xfrm>
            <a:off x="1743075" y="361950"/>
            <a:ext cx="4683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实现正则表达式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75DF8C-905B-44BE-836E-17005EC0EE69}"/>
              </a:ext>
            </a:extLst>
          </p:cNvPr>
          <p:cNvSpPr txBox="1"/>
          <p:nvPr/>
        </p:nvSpPr>
        <p:spPr>
          <a:xfrm>
            <a:off x="1133475" y="1524000"/>
            <a:ext cx="2407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re.match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E1E1AD-844A-401C-9CD6-43FEC0907560}"/>
              </a:ext>
            </a:extLst>
          </p:cNvPr>
          <p:cNvSpPr/>
          <p:nvPr/>
        </p:nvSpPr>
        <p:spPr>
          <a:xfrm>
            <a:off x="1743075" y="2444204"/>
            <a:ext cx="72539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特点：从字符串的起始位置匹配正则表达式；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如果匹配，就返回匹配成功的结果，如果不匹配，就返回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5388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1B7E266-E5FA-4C35-871A-28BCF69736D3}"/>
              </a:ext>
            </a:extLst>
          </p:cNvPr>
          <p:cNvSpPr txBox="1"/>
          <p:nvPr/>
        </p:nvSpPr>
        <p:spPr>
          <a:xfrm>
            <a:off x="1743075" y="361950"/>
            <a:ext cx="4683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实现正则表达式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75DF8C-905B-44BE-836E-17005EC0EE69}"/>
              </a:ext>
            </a:extLst>
          </p:cNvPr>
          <p:cNvSpPr txBox="1"/>
          <p:nvPr/>
        </p:nvSpPr>
        <p:spPr>
          <a:xfrm>
            <a:off x="1133475" y="1524000"/>
            <a:ext cx="2407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re.match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281DAA3-B2CE-4CE7-B009-ABA1E94BE237}"/>
              </a:ext>
            </a:extLst>
          </p:cNvPr>
          <p:cNvSpPr/>
          <p:nvPr/>
        </p:nvSpPr>
        <p:spPr>
          <a:xfrm>
            <a:off x="1390189" y="2248733"/>
            <a:ext cx="5389489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匹配输出：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    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SRE_Match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result.group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：输出匹配到的内容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result.span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():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输出匹配的范围。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匹配目标：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result.group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result.group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第一个括号包含的内容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result.group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第二个括号包含的内容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通用匹配：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贪婪与非贪婪：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.*?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修饰符：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re.S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re.I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转义匹配：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B73A7BA-BC0E-4AEC-8D03-887F824EC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678" y="2630287"/>
            <a:ext cx="5123627" cy="311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29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1B7E266-E5FA-4C35-871A-28BCF69736D3}"/>
              </a:ext>
            </a:extLst>
          </p:cNvPr>
          <p:cNvSpPr txBox="1"/>
          <p:nvPr/>
        </p:nvSpPr>
        <p:spPr>
          <a:xfrm>
            <a:off x="1743075" y="361950"/>
            <a:ext cx="4683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实现正则表达式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75DF8C-905B-44BE-836E-17005EC0EE69}"/>
              </a:ext>
            </a:extLst>
          </p:cNvPr>
          <p:cNvSpPr txBox="1"/>
          <p:nvPr/>
        </p:nvSpPr>
        <p:spPr>
          <a:xfrm>
            <a:off x="1133475" y="1524000"/>
            <a:ext cx="2437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re.search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E1E1AD-844A-401C-9CD6-43FEC0907560}"/>
              </a:ext>
            </a:extLst>
          </p:cNvPr>
          <p:cNvSpPr/>
          <p:nvPr/>
        </p:nvSpPr>
        <p:spPr>
          <a:xfrm>
            <a:off x="1743075" y="2782669"/>
            <a:ext cx="64171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特点：匹配时扫描整个字符串，返回第一个成功匹配的结果；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如果搜索完了还没找到，就返回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220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1B7E266-E5FA-4C35-871A-28BCF69736D3}"/>
              </a:ext>
            </a:extLst>
          </p:cNvPr>
          <p:cNvSpPr txBox="1"/>
          <p:nvPr/>
        </p:nvSpPr>
        <p:spPr>
          <a:xfrm>
            <a:off x="1743075" y="361950"/>
            <a:ext cx="4683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实现正则表达式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75DF8C-905B-44BE-836E-17005EC0EE69}"/>
              </a:ext>
            </a:extLst>
          </p:cNvPr>
          <p:cNvSpPr txBox="1"/>
          <p:nvPr/>
        </p:nvSpPr>
        <p:spPr>
          <a:xfrm>
            <a:off x="1133475" y="1524000"/>
            <a:ext cx="2462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re.findall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E1E1AD-844A-401C-9CD6-43FEC0907560}"/>
              </a:ext>
            </a:extLst>
          </p:cNvPr>
          <p:cNvSpPr/>
          <p:nvPr/>
        </p:nvSpPr>
        <p:spPr>
          <a:xfrm>
            <a:off x="1743075" y="2967335"/>
            <a:ext cx="68563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search ()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返回匹配正则表达式的第一个内容；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如果想要获取匹配正则表达式的所有内容，就需要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findall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返回结果为列表</a:t>
            </a:r>
          </a:p>
        </p:txBody>
      </p:sp>
    </p:spTree>
    <p:extLst>
      <p:ext uri="{BB962C8B-B14F-4D97-AF65-F5344CB8AC3E}">
        <p14:creationId xmlns:p14="http://schemas.microsoft.com/office/powerpoint/2010/main" val="3895885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342</Words>
  <Application>Microsoft Office PowerPoint</Application>
  <PresentationFormat>宽屏</PresentationFormat>
  <Paragraphs>61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Office 主题​​</vt:lpstr>
      <vt:lpstr>正则表达式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金润隔离电磁阀合格率分析</dc:title>
  <dc:creator>马 成男</dc:creator>
  <cp:lastModifiedBy>马 成男</cp:lastModifiedBy>
  <cp:revision>106</cp:revision>
  <dcterms:created xsi:type="dcterms:W3CDTF">2019-03-06T07:33:50Z</dcterms:created>
  <dcterms:modified xsi:type="dcterms:W3CDTF">2019-06-27T06:26:09Z</dcterms:modified>
</cp:coreProperties>
</file>