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6" r:id="rId2"/>
    <p:sldId id="26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1564921-32F7-45EF-8653-11C4590218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49CA0B-6CA6-454F-A35E-13365932B9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A4587-EFDA-4A8A-B133-0281405658E4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3A168F-C72D-4D9B-BF50-62DB891C16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456FA7-0F28-41D3-84D6-B40A99EE75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1729F-7AC4-4D42-A014-2F456ACFE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992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04D1C-08B8-4AD3-BD18-46BFEAEBCC1D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D7674-DA17-403F-85F6-7FB258BF6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031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50CED-3976-4FF9-9F13-E5053EE0C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AB4B44-F280-427C-B2F3-C2013712C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1F33D-5489-4572-800E-8127AA15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C26C-4513-45E8-807B-BDA1CD2BF7A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451E0-B282-4B61-9DDF-4E012884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0E7D2-D0D6-4052-9A8B-07A4816F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0A5-EF3A-4231-B6BB-5AE479600C5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2B50D0-AC93-4558-86CA-09CB9D3EC6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5461" cy="132206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E49E8FB-985C-4B56-AA25-F814D611744B}"/>
              </a:ext>
            </a:extLst>
          </p:cNvPr>
          <p:cNvSpPr/>
          <p:nvPr userDrawn="1"/>
        </p:nvSpPr>
        <p:spPr>
          <a:xfrm>
            <a:off x="1328671" y="1075110"/>
            <a:ext cx="10731784" cy="140586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22000">
                <a:srgbClr val="7030A0"/>
              </a:gs>
              <a:gs pos="91444">
                <a:schemeClr val="bg1"/>
              </a:gs>
              <a:gs pos="78000">
                <a:schemeClr val="accent1">
                  <a:tint val="23500"/>
                  <a:satMod val="160000"/>
                </a:schemeClr>
              </a:gs>
              <a:gs pos="75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668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9C239-9120-44EB-B69F-93BBFCF3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3A0D41-4E79-4CBE-9240-7E7C87166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25837-3436-434E-9975-086AAE08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C26C-4513-45E8-807B-BDA1CD2BF7A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228D2-7527-444C-A75E-8081AC50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0E960E-0F84-4A7C-8F07-E820D66F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0A5-EF3A-4231-B6BB-5AE479600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60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7D64F4-7030-4B46-806A-199C0A2B5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7A97DB-BB95-4E78-83CC-299C866BB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538C2-9017-410C-9C8B-42C85F03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C26C-4513-45E8-807B-BDA1CD2BF7A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3B746-2A32-4AA9-B2FB-73A5F0C4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61C9A-D0D3-466F-8636-C3A18E34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0A5-EF3A-4231-B6BB-5AE479600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3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E000E-2290-4E1C-999B-EF75B63C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8BFE9-DCAD-4D15-AEFF-728F6588A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B8FFB-66FA-4140-812B-4E26CA36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C26C-4513-45E8-807B-BDA1CD2BF7A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AF611-EF59-4B31-8F5A-45B624B3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89EF1-77D4-40B3-992E-00EC3B46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0A5-EF3A-4231-B6BB-5AE479600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0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A638D-1324-421A-A331-C5EC6513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BA8F4-FC70-4541-81EB-B7D0141A9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859E4-C450-4F37-9535-6EA118D9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C26C-4513-45E8-807B-BDA1CD2BF7A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BFE99-2E34-4C06-B722-7637A6E6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7B143-7C03-4095-8819-3D5200F2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0A5-EF3A-4231-B6BB-5AE479600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52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CBBC1-E949-46A4-A303-0800DF51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B619A-C32F-4500-A2AC-E99E81B67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660542-1DE9-4823-A3A6-B79D0177C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355385-931D-4D1F-986D-75205F2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C26C-4513-45E8-807B-BDA1CD2BF7A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87CB8C-E46A-4A34-A303-9EBA4D2B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6A99A9-126F-45E3-A4F3-D36059E9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0A5-EF3A-4231-B6BB-5AE479600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95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2CB51-0AD1-48EF-AF0D-E60CC317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DFC77D-5DFF-499C-A26C-C74799A21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857720-7648-4915-80E4-FC5D59B80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0E0DF7-24FA-4D2B-96EA-6615A4D82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FC3195-7FB0-4941-B267-5656DBB01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266436-50E0-4496-9BC6-BEB62F8B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C26C-4513-45E8-807B-BDA1CD2BF7A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4F7C98-FCCA-4CEF-8CBB-25FCEA6A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FBA1C8-056C-4D8A-8244-4BCD631B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0A5-EF3A-4231-B6BB-5AE479600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3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2462D-C6B8-48DF-859D-311A8195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ADDA92-53AD-463C-8F58-17652C56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C26C-4513-45E8-807B-BDA1CD2BF7A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335120-DC30-4088-B181-D0D92CE6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3714B1-87E0-40BC-A6E8-24FD1C1D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0A5-EF3A-4231-B6BB-5AE479600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6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D4D40E-D450-418F-AB2B-88ED0FCF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C26C-4513-45E8-807B-BDA1CD2BF7A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36A134-A962-40A0-A99D-83807AE2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8DC566-212C-48D4-A8F3-AC067CC6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0A5-EF3A-4231-B6BB-5AE479600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32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DB7F2-E1C8-4293-A4AE-51C679E1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79A10-46DB-420F-9C98-BAB777F46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FE85CB-B9B9-4755-9E2C-B92D82233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7BEE5B-0AD7-4C7D-B502-EE4F36E1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C26C-4513-45E8-807B-BDA1CD2BF7A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0E63B7-4616-4234-BF1D-99385DEB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E0B738-0049-4341-9E85-10EFA501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0A5-EF3A-4231-B6BB-5AE479600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9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FDF69-A866-4CAD-B9F2-67A6E9B7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825D90-A2A1-4B0C-9216-40C9AC0F2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8396F0-AA48-47A9-B071-52227AB43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6C3381-01EA-449C-B00C-C04E15C3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C26C-4513-45E8-807B-BDA1CD2BF7A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15C28B-551B-45C2-965E-F566C173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17EE1A-E739-417B-8FC7-B9EBF74F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0A5-EF3A-4231-B6BB-5AE479600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5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D211B7-419D-4ED7-8830-844EB4B5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EF5E6B-4A6A-4602-9E4B-D604E8306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3BB55-BF67-425F-B415-E103386A9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5C26C-4513-45E8-807B-BDA1CD2BF7A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CEC33E-ACF5-40DF-A116-D901EA623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A97C4-FF9F-48A8-91D0-5A0AEEA60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8C0A5-EF3A-4231-B6BB-5AE479600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5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75EDC-845A-4250-8407-B881186C8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7475"/>
            <a:ext cx="9144000" cy="852488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PYQT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C52B50-DF3A-4BF4-80EA-780FA3B215EA}"/>
              </a:ext>
            </a:extLst>
          </p:cNvPr>
          <p:cNvSpPr/>
          <p:nvPr/>
        </p:nvSpPr>
        <p:spPr>
          <a:xfrm>
            <a:off x="7915275" y="4713448"/>
            <a:ext cx="2847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Owner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：马成男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74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D93CABC-C1BF-4152-B3E8-C370B4DCB30F}"/>
              </a:ext>
            </a:extLst>
          </p:cNvPr>
          <p:cNvSpPr txBox="1"/>
          <p:nvPr/>
        </p:nvSpPr>
        <p:spPr>
          <a:xfrm>
            <a:off x="1743075" y="361950"/>
            <a:ext cx="5176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PYQT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操作界面步骤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E80741-FDC8-46D1-90E0-2CD3AE326E19}"/>
              </a:ext>
            </a:extLst>
          </p:cNvPr>
          <p:cNvSpPr txBox="1"/>
          <p:nvPr/>
        </p:nvSpPr>
        <p:spPr>
          <a:xfrm>
            <a:off x="2922529" y="1707286"/>
            <a:ext cx="660135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D:\ProgramData\Anaconda3\Library\bin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文件存放的文件夹；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pyuic5 -o calculator.py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calculator.ui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calculate(self)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要实现的功能；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若提示没有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pyqt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 uninstall~ pip list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文件路径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pyinstaller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–F –w calculator.py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D:\ProgramData\Anaconda3\Library\plugins\platforms</a:t>
            </a:r>
          </a:p>
        </p:txBody>
      </p:sp>
    </p:spTree>
    <p:extLst>
      <p:ext uri="{BB962C8B-B14F-4D97-AF65-F5344CB8AC3E}">
        <p14:creationId xmlns:p14="http://schemas.microsoft.com/office/powerpoint/2010/main" val="322722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</TotalTime>
  <Words>89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PYQT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金润隔离电磁阀合格率分析</dc:title>
  <dc:creator>马 成男</dc:creator>
  <cp:lastModifiedBy>马 成男</cp:lastModifiedBy>
  <cp:revision>117</cp:revision>
  <dcterms:created xsi:type="dcterms:W3CDTF">2019-03-06T07:33:50Z</dcterms:created>
  <dcterms:modified xsi:type="dcterms:W3CDTF">2019-11-04T13:30:02Z</dcterms:modified>
</cp:coreProperties>
</file>