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90A22-11E9-4EC5-9E97-065F0E5C8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8533BA-6205-4A1D-AF05-44B73F40F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9DEE8-1BE8-4ED7-ACC6-465E43F9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2458-2038-4144-8A8C-ABE2C3CA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6E9D2-78B4-4F97-A624-2742F232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5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7362D-8757-46F3-93F3-D9EC5088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A92206-16E8-476E-8214-B0A76EF8F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28B2A-3295-49A4-BCCA-AD004F4D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FA32E-2ACA-44D6-A94A-C5A08C13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B759F-0D96-42E2-B0C5-6BB9E3D6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375BFA-2F81-45D6-A9C1-EC0CE1B1C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FB802-5CA3-412E-BB58-5B9F6053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8544-E8D0-42C7-A31D-328A280B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B94AD-3751-4925-9DCF-27CB708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B603C-A9AC-4E4C-8E00-2049AF6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7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49823-583A-4A31-B9D9-9FCFB7F7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FF2DB-F44E-4D9A-99A9-88FE7626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8C79F-FE2B-4DFF-8298-E67A9AD7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FD7AC-D1C6-433A-AA45-01BDF985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63966-7298-4F26-BEC3-D55E253D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6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4F0C9-E552-466A-A93E-8EC76B7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CC176-261E-4977-B81A-5255FA04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4138E-7C29-45ED-AB1D-8B74361F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98B86-641B-4188-B113-01A1A40B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BE8CF-0B2D-4005-9C2F-DC78C875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C5EFA-E099-4822-8D5A-AAE3C415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AFDB8-332A-4E8E-87B3-9F0808370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4CC03-4E14-4FCD-87F4-C513AE49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860388-052B-4A70-8439-64D64302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B8B18-FC0B-4B60-A1F9-151C3E87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3AB397-E489-4016-BEB9-9DE09AEF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7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A3FE1-D90E-4D8F-87BC-62CB171E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B648F-281C-497C-B00F-6CBBC584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61698-D03B-4EA0-BA52-69075FD1B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31567-70B2-43FA-B48A-520660B9F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CE43D3-DF46-4306-9927-5E1206C9B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7EEB4-5974-4F8D-A0E2-8B82BA90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E6107B-A489-4C96-BE9C-25700017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ABE38-FA03-4000-A77C-FE82A94A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4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B6998-4854-444B-8254-50FDA4AF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AA454C-B21B-49F7-8103-69082C24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3A4A9D-5479-4CDF-98F1-80966721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B07DD3-B82E-4DE5-B7D8-78C850A7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5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87152A-9205-49DE-A28E-8C12D0B0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60D942-3C5E-47E9-96D4-37F14A7B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6FC09-8D3D-4894-A894-0B19C151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10D5B-19B8-48FC-B685-019D459C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6A8F1-F344-4463-A331-5CB85209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9A580-23C3-4F9C-B8A8-5C9FBD7E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9F19B-30B5-4BC8-BC35-5D5EC4D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58F0B-2702-49F3-A977-911B521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09CC6-7CB2-4DA6-AF0D-7F253D5C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6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E617-BDCB-4AD4-9484-C4F323C0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8594B4-1473-4B59-A752-C4D1F54EC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CDCFF6-D164-4A10-ACEB-138EAE5F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0FC7F-21A1-41CB-A2F8-3E74A42A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4BC38-388C-4099-9BBA-66D2EF16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D643D-35FE-4E70-B5CE-E597B062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FA37A1-D197-49B5-B13C-3CC4DA1A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B560C-5E0A-410D-99DE-E08E59DF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E5C69-ABDD-482A-AEBA-E6B7E8743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E3BE-6206-498D-8029-D15325351577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61852-171C-4BA7-A4D4-43EE28E98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9B759-677F-47B8-AD63-F6638ABBC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A3DE-BF39-42F7-B220-64E064791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6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C9068D-9E2A-4607-B121-001387EB427F}"/>
              </a:ext>
            </a:extLst>
          </p:cNvPr>
          <p:cNvGrpSpPr/>
          <p:nvPr/>
        </p:nvGrpSpPr>
        <p:grpSpPr>
          <a:xfrm>
            <a:off x="694259" y="164150"/>
            <a:ext cx="7748224" cy="4919264"/>
            <a:chOff x="1086287" y="256986"/>
            <a:chExt cx="7748224" cy="491926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1E144B-D708-40F9-B0E6-2E857B7CB731}"/>
                </a:ext>
              </a:extLst>
            </p:cNvPr>
            <p:cNvSpPr/>
            <p:nvPr/>
          </p:nvSpPr>
          <p:spPr>
            <a:xfrm>
              <a:off x="1086287" y="287214"/>
              <a:ext cx="7658015" cy="44535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7BDABD4-0410-4863-9D1D-F1D4F17E43E5}"/>
                </a:ext>
              </a:extLst>
            </p:cNvPr>
            <p:cNvSpPr/>
            <p:nvPr/>
          </p:nvSpPr>
          <p:spPr>
            <a:xfrm>
              <a:off x="1844703" y="3896751"/>
              <a:ext cx="473408" cy="4734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0F953F2-ACEB-4782-BBB1-DD13EF7B76AC}"/>
                </a:ext>
              </a:extLst>
            </p:cNvPr>
            <p:cNvSpPr/>
            <p:nvPr/>
          </p:nvSpPr>
          <p:spPr>
            <a:xfrm>
              <a:off x="7450372" y="636716"/>
              <a:ext cx="473408" cy="4734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60472D-4747-465E-90FB-407444B6EC35}"/>
                </a:ext>
              </a:extLst>
            </p:cNvPr>
            <p:cNvSpPr txBox="1"/>
            <p:nvPr/>
          </p:nvSpPr>
          <p:spPr>
            <a:xfrm>
              <a:off x="2067951" y="4806918"/>
              <a:ext cx="676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/>
                <a:t>한번 환승하는 경우 위경도 기준 </a:t>
              </a:r>
              <a:r>
                <a:rPr lang="ko-KR" altLang="en-US" dirty="0" err="1"/>
                <a:t>패널티를</a:t>
              </a:r>
              <a:r>
                <a:rPr lang="ko-KR" altLang="en-US" dirty="0"/>
                <a:t> 포함한 공간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5253782-1273-488A-AD7B-9657A6857D83}"/>
                    </a:ext>
                  </a:extLst>
                </p:cNvPr>
                <p:cNvSpPr txBox="1"/>
                <p:nvPr/>
              </p:nvSpPr>
              <p:spPr>
                <a:xfrm>
                  <a:off x="1299120" y="4319234"/>
                  <a:ext cx="1564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𝐿𝑜𝑛𝑔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5253782-1273-488A-AD7B-9657A6857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120" y="4319234"/>
                  <a:ext cx="156457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67" t="-8197" r="-155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2DE890A-A6FF-4F7A-A0A8-F3EB7F586562}"/>
                    </a:ext>
                  </a:extLst>
                </p:cNvPr>
                <p:cNvSpPr txBox="1"/>
                <p:nvPr/>
              </p:nvSpPr>
              <p:spPr>
                <a:xfrm>
                  <a:off x="6992262" y="256986"/>
                  <a:ext cx="17098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𝐿𝑜𝑛𝑔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2DE890A-A6FF-4F7A-A0A8-F3EB7F586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262" y="256986"/>
                  <a:ext cx="17098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6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F6DD5-AC9E-46C4-B47A-8ABBBB6A8EC1}"/>
                </a:ext>
              </a:extLst>
            </p:cNvPr>
            <p:cNvSpPr txBox="1"/>
            <p:nvPr/>
          </p:nvSpPr>
          <p:spPr>
            <a:xfrm>
              <a:off x="3351883" y="1680885"/>
              <a:ext cx="105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후보지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89CBE8-D1CE-47DC-A2D0-5705A00B4F3F}"/>
                </a:ext>
              </a:extLst>
            </p:cNvPr>
            <p:cNvSpPr txBox="1"/>
            <p:nvPr/>
          </p:nvSpPr>
          <p:spPr>
            <a:xfrm>
              <a:off x="4369798" y="2932988"/>
              <a:ext cx="105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후보지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F3E806-5FE3-44B1-9283-41285BF72BDB}"/>
                </a:ext>
              </a:extLst>
            </p:cNvPr>
            <p:cNvSpPr txBox="1"/>
            <p:nvPr/>
          </p:nvSpPr>
          <p:spPr>
            <a:xfrm>
              <a:off x="7739379" y="1959816"/>
              <a:ext cx="105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후보지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A52BD25-24CD-4699-923E-FA6CE69DDB44}"/>
                </a:ext>
              </a:extLst>
            </p:cNvPr>
            <p:cNvSpPr/>
            <p:nvPr/>
          </p:nvSpPr>
          <p:spPr>
            <a:xfrm>
              <a:off x="2067951" y="886265"/>
              <a:ext cx="5627077" cy="3249637"/>
            </a:xfrm>
            <a:custGeom>
              <a:avLst/>
              <a:gdLst>
                <a:gd name="connsiteX0" fmla="*/ 0 w 5627077"/>
                <a:gd name="connsiteY0" fmla="*/ 3249637 h 3249637"/>
                <a:gd name="connsiteX1" fmla="*/ 365760 w 5627077"/>
                <a:gd name="connsiteY1" fmla="*/ 1589649 h 3249637"/>
                <a:gd name="connsiteX2" fmla="*/ 886264 w 5627077"/>
                <a:gd name="connsiteY2" fmla="*/ 829993 h 3249637"/>
                <a:gd name="connsiteX3" fmla="*/ 1716258 w 5627077"/>
                <a:gd name="connsiteY3" fmla="*/ 576775 h 3249637"/>
                <a:gd name="connsiteX4" fmla="*/ 3221501 w 5627077"/>
                <a:gd name="connsiteY4" fmla="*/ 422030 h 3249637"/>
                <a:gd name="connsiteX5" fmla="*/ 4670474 w 5627077"/>
                <a:gd name="connsiteY5" fmla="*/ 112541 h 3249637"/>
                <a:gd name="connsiteX6" fmla="*/ 5627077 w 5627077"/>
                <a:gd name="connsiteY6" fmla="*/ 0 h 324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077" h="3249637">
                  <a:moveTo>
                    <a:pt x="0" y="3249637"/>
                  </a:moveTo>
                  <a:cubicBezTo>
                    <a:pt x="109024" y="2621280"/>
                    <a:pt x="218049" y="1992923"/>
                    <a:pt x="365760" y="1589649"/>
                  </a:cubicBezTo>
                  <a:cubicBezTo>
                    <a:pt x="513471" y="1186375"/>
                    <a:pt x="661181" y="998805"/>
                    <a:pt x="886264" y="829993"/>
                  </a:cubicBezTo>
                  <a:cubicBezTo>
                    <a:pt x="1111347" y="661181"/>
                    <a:pt x="1327052" y="644769"/>
                    <a:pt x="1716258" y="576775"/>
                  </a:cubicBezTo>
                  <a:cubicBezTo>
                    <a:pt x="2105464" y="508781"/>
                    <a:pt x="2729132" y="499402"/>
                    <a:pt x="3221501" y="422030"/>
                  </a:cubicBezTo>
                  <a:cubicBezTo>
                    <a:pt x="3713870" y="344658"/>
                    <a:pt x="4269545" y="182879"/>
                    <a:pt x="4670474" y="112541"/>
                  </a:cubicBezTo>
                  <a:cubicBezTo>
                    <a:pt x="5071403" y="42203"/>
                    <a:pt x="5469988" y="21101"/>
                    <a:pt x="562707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D94EB4F-F1F6-4C61-BC9A-92EA2A697EB2}"/>
                </a:ext>
              </a:extLst>
            </p:cNvPr>
            <p:cNvSpPr/>
            <p:nvPr/>
          </p:nvSpPr>
          <p:spPr>
            <a:xfrm>
              <a:off x="3586752" y="1221545"/>
              <a:ext cx="473408" cy="47340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8273201A-FD46-4998-A0AD-CA9A9A72BCD6}"/>
                </a:ext>
              </a:extLst>
            </p:cNvPr>
            <p:cNvSpPr/>
            <p:nvPr/>
          </p:nvSpPr>
          <p:spPr>
            <a:xfrm>
              <a:off x="2067951" y="872197"/>
              <a:ext cx="5627077" cy="3291840"/>
            </a:xfrm>
            <a:custGeom>
              <a:avLst/>
              <a:gdLst>
                <a:gd name="connsiteX0" fmla="*/ 0 w 5627077"/>
                <a:gd name="connsiteY0" fmla="*/ 3291840 h 3291840"/>
                <a:gd name="connsiteX1" fmla="*/ 1477107 w 5627077"/>
                <a:gd name="connsiteY1" fmla="*/ 2841674 h 3291840"/>
                <a:gd name="connsiteX2" fmla="*/ 2827606 w 5627077"/>
                <a:gd name="connsiteY2" fmla="*/ 1814732 h 3291840"/>
                <a:gd name="connsiteX3" fmla="*/ 3601329 w 5627077"/>
                <a:gd name="connsiteY3" fmla="*/ 872197 h 3291840"/>
                <a:gd name="connsiteX4" fmla="*/ 4923692 w 5627077"/>
                <a:gd name="connsiteY4" fmla="*/ 295421 h 3291840"/>
                <a:gd name="connsiteX5" fmla="*/ 5627077 w 5627077"/>
                <a:gd name="connsiteY5" fmla="*/ 0 h 32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27077" h="3291840">
                  <a:moveTo>
                    <a:pt x="0" y="3291840"/>
                  </a:moveTo>
                  <a:cubicBezTo>
                    <a:pt x="502919" y="3189849"/>
                    <a:pt x="1005839" y="3087859"/>
                    <a:pt x="1477107" y="2841674"/>
                  </a:cubicBezTo>
                  <a:cubicBezTo>
                    <a:pt x="1948375" y="2595489"/>
                    <a:pt x="2473569" y="2142978"/>
                    <a:pt x="2827606" y="1814732"/>
                  </a:cubicBezTo>
                  <a:cubicBezTo>
                    <a:pt x="3181643" y="1486486"/>
                    <a:pt x="3251981" y="1125415"/>
                    <a:pt x="3601329" y="872197"/>
                  </a:cubicBezTo>
                  <a:cubicBezTo>
                    <a:pt x="3950677" y="618979"/>
                    <a:pt x="4586067" y="440787"/>
                    <a:pt x="4923692" y="295421"/>
                  </a:cubicBezTo>
                  <a:cubicBezTo>
                    <a:pt x="5261317" y="150055"/>
                    <a:pt x="5444197" y="75027"/>
                    <a:pt x="562707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8627200-1D7A-43CD-BB76-043B6646AA99}"/>
                </a:ext>
              </a:extLst>
            </p:cNvPr>
            <p:cNvSpPr/>
            <p:nvPr/>
          </p:nvSpPr>
          <p:spPr>
            <a:xfrm>
              <a:off x="4636386" y="2468751"/>
              <a:ext cx="473408" cy="47340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CC8A650-EB87-4D09-81E3-862C65C3928B}"/>
                </a:ext>
              </a:extLst>
            </p:cNvPr>
            <p:cNvSpPr/>
            <p:nvPr/>
          </p:nvSpPr>
          <p:spPr>
            <a:xfrm>
              <a:off x="2067951" y="886265"/>
              <a:ext cx="6138439" cy="3277772"/>
            </a:xfrm>
            <a:custGeom>
              <a:avLst/>
              <a:gdLst>
                <a:gd name="connsiteX0" fmla="*/ 0 w 6138439"/>
                <a:gd name="connsiteY0" fmla="*/ 3277772 h 3277772"/>
                <a:gd name="connsiteX1" fmla="*/ 3882683 w 6138439"/>
                <a:gd name="connsiteY1" fmla="*/ 2926080 h 3277772"/>
                <a:gd name="connsiteX2" fmla="*/ 5838092 w 6138439"/>
                <a:gd name="connsiteY2" fmla="*/ 1730326 h 3277772"/>
                <a:gd name="connsiteX3" fmla="*/ 6133514 w 6138439"/>
                <a:gd name="connsiteY3" fmla="*/ 844061 h 3277772"/>
                <a:gd name="connsiteX4" fmla="*/ 5992837 w 6138439"/>
                <a:gd name="connsiteY4" fmla="*/ 211015 h 3277772"/>
                <a:gd name="connsiteX5" fmla="*/ 5613009 w 6138439"/>
                <a:gd name="connsiteY5" fmla="*/ 0 h 327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8439" h="3277772">
                  <a:moveTo>
                    <a:pt x="0" y="3277772"/>
                  </a:moveTo>
                  <a:cubicBezTo>
                    <a:pt x="1454834" y="3230880"/>
                    <a:pt x="2909668" y="3183988"/>
                    <a:pt x="3882683" y="2926080"/>
                  </a:cubicBezTo>
                  <a:cubicBezTo>
                    <a:pt x="4855698" y="2668172"/>
                    <a:pt x="5462954" y="2077329"/>
                    <a:pt x="5838092" y="1730326"/>
                  </a:cubicBezTo>
                  <a:cubicBezTo>
                    <a:pt x="6213230" y="1383323"/>
                    <a:pt x="6107723" y="1097279"/>
                    <a:pt x="6133514" y="844061"/>
                  </a:cubicBezTo>
                  <a:cubicBezTo>
                    <a:pt x="6159305" y="590842"/>
                    <a:pt x="6079588" y="351692"/>
                    <a:pt x="5992837" y="211015"/>
                  </a:cubicBezTo>
                  <a:cubicBezTo>
                    <a:pt x="5906086" y="70338"/>
                    <a:pt x="5759547" y="35169"/>
                    <a:pt x="5613009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9C940BF-ABE9-4F7B-B1FC-5012D82B3949}"/>
                </a:ext>
              </a:extLst>
            </p:cNvPr>
            <p:cNvSpPr/>
            <p:nvPr/>
          </p:nvSpPr>
          <p:spPr>
            <a:xfrm>
              <a:off x="7959875" y="1503993"/>
              <a:ext cx="473408" cy="47340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Rectangle 4">
            <a:extLst>
              <a:ext uri="{FF2B5EF4-FFF2-40B4-BE49-F238E27FC236}">
                <a16:creationId xmlns:a16="http://schemas.microsoft.com/office/drawing/2014/main" id="{A607E150-CA96-4F5F-B798-41857764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064" y="1816907"/>
            <a:ext cx="15853312" cy="105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7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284027A8-C484-4115-9297-0B97657F7F51}"/>
              </a:ext>
            </a:extLst>
          </p:cNvPr>
          <p:cNvGrpSpPr/>
          <p:nvPr/>
        </p:nvGrpSpPr>
        <p:grpSpPr>
          <a:xfrm>
            <a:off x="607173" y="1325293"/>
            <a:ext cx="7658613" cy="4919242"/>
            <a:chOff x="607173" y="1325293"/>
            <a:chExt cx="7658613" cy="491924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950C63-33AF-4441-9087-CE1ECB5EA873}"/>
                </a:ext>
              </a:extLst>
            </p:cNvPr>
            <p:cNvSpPr/>
            <p:nvPr/>
          </p:nvSpPr>
          <p:spPr>
            <a:xfrm>
              <a:off x="607173" y="1355521"/>
              <a:ext cx="7658015" cy="445359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3F8A90-78CB-4E0F-85BF-D1B1318F6E93}"/>
                </a:ext>
              </a:extLst>
            </p:cNvPr>
            <p:cNvSpPr txBox="1"/>
            <p:nvPr/>
          </p:nvSpPr>
          <p:spPr>
            <a:xfrm>
              <a:off x="1042503" y="5875203"/>
              <a:ext cx="7223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/>
                <a:t>두번</a:t>
              </a:r>
              <a:r>
                <a:rPr lang="ko-KR" altLang="en-US" dirty="0"/>
                <a:t> 환승하는 경우 위경도 기준 </a:t>
              </a:r>
              <a:r>
                <a:rPr lang="ko-KR" altLang="en-US" dirty="0" err="1"/>
                <a:t>패널티를</a:t>
              </a:r>
              <a:r>
                <a:rPr lang="ko-KR" altLang="en-US" dirty="0"/>
                <a:t> 포함한 공간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E82B91B-7393-4742-9ED2-A07E88EBEE33}"/>
                    </a:ext>
                  </a:extLst>
                </p:cNvPr>
                <p:cNvSpPr txBox="1"/>
                <p:nvPr/>
              </p:nvSpPr>
              <p:spPr>
                <a:xfrm>
                  <a:off x="820006" y="5387541"/>
                  <a:ext cx="15645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𝐿𝑜𝑛𝑔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E82B91B-7393-4742-9ED2-A07E88EBE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006" y="5387541"/>
                  <a:ext cx="156457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72" t="-10000" r="-1563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06A810B-E91D-4597-BE99-6B16E7FF8024}"/>
                    </a:ext>
                  </a:extLst>
                </p:cNvPr>
                <p:cNvSpPr txBox="1"/>
                <p:nvPr/>
              </p:nvSpPr>
              <p:spPr>
                <a:xfrm>
                  <a:off x="6513148" y="1325293"/>
                  <a:ext cx="17098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𝐿𝑜𝑛𝑔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,</a:t>
                  </a:r>
                  <a:r>
                    <a:rPr lang="en-US" altLang="ko-KR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𝐿𝑎𝑡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06A810B-E91D-4597-BE99-6B16E7FF8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148" y="1325293"/>
                  <a:ext cx="17098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6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9C5FE6B-8F29-4A4E-8F1F-60E44242D5C4}"/>
                </a:ext>
              </a:extLst>
            </p:cNvPr>
            <p:cNvSpPr/>
            <p:nvPr/>
          </p:nvSpPr>
          <p:spPr>
            <a:xfrm>
              <a:off x="1365589" y="4965058"/>
              <a:ext cx="473408" cy="4734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82338F2-96C9-4971-BD94-30FC80594BDE}"/>
                </a:ext>
              </a:extLst>
            </p:cNvPr>
            <p:cNvSpPr/>
            <p:nvPr/>
          </p:nvSpPr>
          <p:spPr>
            <a:xfrm>
              <a:off x="6971258" y="1705023"/>
              <a:ext cx="473408" cy="4734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338CEA-2B75-4BC1-A3A8-B4073279B561}"/>
                </a:ext>
              </a:extLst>
            </p:cNvPr>
            <p:cNvSpPr txBox="1"/>
            <p:nvPr/>
          </p:nvSpPr>
          <p:spPr>
            <a:xfrm>
              <a:off x="1963665" y="3352392"/>
              <a:ext cx="105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후보지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0DCA39-1752-4C08-89FC-E2AEF4DE3308}"/>
                </a:ext>
              </a:extLst>
            </p:cNvPr>
            <p:cNvSpPr txBox="1"/>
            <p:nvPr/>
          </p:nvSpPr>
          <p:spPr>
            <a:xfrm>
              <a:off x="3440741" y="4728354"/>
              <a:ext cx="105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후보지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AB6F1D-46EB-4B59-879D-7B4BE8081AA4}"/>
                </a:ext>
              </a:extLst>
            </p:cNvPr>
            <p:cNvSpPr txBox="1"/>
            <p:nvPr/>
          </p:nvSpPr>
          <p:spPr>
            <a:xfrm>
              <a:off x="5069830" y="5184177"/>
              <a:ext cx="105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후보지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E62E93A-04C6-4286-B14B-C83861CCC18F}"/>
                </a:ext>
              </a:extLst>
            </p:cNvPr>
            <p:cNvSpPr/>
            <p:nvPr/>
          </p:nvSpPr>
          <p:spPr>
            <a:xfrm>
              <a:off x="3707329" y="4264117"/>
              <a:ext cx="473408" cy="47340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F4ADE69-F48D-4B76-8D3E-9961C6429032}"/>
                </a:ext>
              </a:extLst>
            </p:cNvPr>
            <p:cNvSpPr/>
            <p:nvPr/>
          </p:nvSpPr>
          <p:spPr>
            <a:xfrm>
              <a:off x="5290326" y="4728354"/>
              <a:ext cx="473408" cy="47340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67957A-CC7F-4CFB-909E-53D05E6FC72B}"/>
                </a:ext>
              </a:extLst>
            </p:cNvPr>
            <p:cNvSpPr txBox="1"/>
            <p:nvPr/>
          </p:nvSpPr>
          <p:spPr>
            <a:xfrm>
              <a:off x="3968585" y="2860815"/>
              <a:ext cx="105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후보지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FDA051-184B-497E-BE2B-828DBD3277BC}"/>
                </a:ext>
              </a:extLst>
            </p:cNvPr>
            <p:cNvSpPr txBox="1"/>
            <p:nvPr/>
          </p:nvSpPr>
          <p:spPr>
            <a:xfrm>
              <a:off x="2732464" y="1829115"/>
              <a:ext cx="105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후보지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08B6217-EBF0-40E4-801A-C6319EE02F40}"/>
                </a:ext>
              </a:extLst>
            </p:cNvPr>
            <p:cNvSpPr/>
            <p:nvPr/>
          </p:nvSpPr>
          <p:spPr>
            <a:xfrm>
              <a:off x="1434624" y="1510727"/>
              <a:ext cx="5808005" cy="3757959"/>
            </a:xfrm>
            <a:custGeom>
              <a:avLst/>
              <a:gdLst>
                <a:gd name="connsiteX0" fmla="*/ 161947 w 5808005"/>
                <a:gd name="connsiteY0" fmla="*/ 3757959 h 3757959"/>
                <a:gd name="connsiteX1" fmla="*/ 60347 w 5808005"/>
                <a:gd name="connsiteY1" fmla="*/ 2190416 h 3757959"/>
                <a:gd name="connsiteX2" fmla="*/ 974747 w 5808005"/>
                <a:gd name="connsiteY2" fmla="*/ 1653387 h 3757959"/>
                <a:gd name="connsiteX3" fmla="*/ 1773033 w 5808005"/>
                <a:gd name="connsiteY3" fmla="*/ 71330 h 3757959"/>
                <a:gd name="connsiteX4" fmla="*/ 5808005 w 5808005"/>
                <a:gd name="connsiteY4" fmla="*/ 419673 h 375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8005" h="3757959">
                  <a:moveTo>
                    <a:pt x="161947" y="3757959"/>
                  </a:moveTo>
                  <a:cubicBezTo>
                    <a:pt x="43413" y="3149568"/>
                    <a:pt x="-75120" y="2541178"/>
                    <a:pt x="60347" y="2190416"/>
                  </a:cubicBezTo>
                  <a:cubicBezTo>
                    <a:pt x="195814" y="1839654"/>
                    <a:pt x="689299" y="2006568"/>
                    <a:pt x="974747" y="1653387"/>
                  </a:cubicBezTo>
                  <a:cubicBezTo>
                    <a:pt x="1260195" y="1300206"/>
                    <a:pt x="967490" y="276949"/>
                    <a:pt x="1773033" y="71330"/>
                  </a:cubicBezTo>
                  <a:cubicBezTo>
                    <a:pt x="2578576" y="-134289"/>
                    <a:pt x="4193290" y="142692"/>
                    <a:pt x="5808005" y="41967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245E287-0753-407A-8385-51B6186CE5EF}"/>
                </a:ext>
              </a:extLst>
            </p:cNvPr>
            <p:cNvSpPr/>
            <p:nvPr/>
          </p:nvSpPr>
          <p:spPr>
            <a:xfrm>
              <a:off x="2967333" y="1369775"/>
              <a:ext cx="473408" cy="47340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FB3532B-DCA3-45EE-AFD1-BA19925D9B66}"/>
                </a:ext>
              </a:extLst>
            </p:cNvPr>
            <p:cNvSpPr/>
            <p:nvPr/>
          </p:nvSpPr>
          <p:spPr>
            <a:xfrm>
              <a:off x="2467429" y="1944914"/>
              <a:ext cx="4731657" cy="1351247"/>
            </a:xfrm>
            <a:custGeom>
              <a:avLst/>
              <a:gdLst>
                <a:gd name="connsiteX0" fmla="*/ 0 w 4731657"/>
                <a:gd name="connsiteY0" fmla="*/ 1190172 h 1351247"/>
                <a:gd name="connsiteX1" fmla="*/ 1161142 w 4731657"/>
                <a:gd name="connsiteY1" fmla="*/ 1320800 h 1351247"/>
                <a:gd name="connsiteX2" fmla="*/ 1944914 w 4731657"/>
                <a:gd name="connsiteY2" fmla="*/ 682172 h 1351247"/>
                <a:gd name="connsiteX3" fmla="*/ 3222171 w 4731657"/>
                <a:gd name="connsiteY3" fmla="*/ 145143 h 1351247"/>
                <a:gd name="connsiteX4" fmla="*/ 4731657 w 4731657"/>
                <a:gd name="connsiteY4" fmla="*/ 0 h 135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1657" h="1351247">
                  <a:moveTo>
                    <a:pt x="0" y="1190172"/>
                  </a:moveTo>
                  <a:cubicBezTo>
                    <a:pt x="418495" y="1297819"/>
                    <a:pt x="836990" y="1405467"/>
                    <a:pt x="1161142" y="1320800"/>
                  </a:cubicBezTo>
                  <a:cubicBezTo>
                    <a:pt x="1485294" y="1236133"/>
                    <a:pt x="1601409" y="878115"/>
                    <a:pt x="1944914" y="682172"/>
                  </a:cubicBezTo>
                  <a:cubicBezTo>
                    <a:pt x="2288419" y="486229"/>
                    <a:pt x="2757714" y="258838"/>
                    <a:pt x="3222171" y="145143"/>
                  </a:cubicBezTo>
                  <a:cubicBezTo>
                    <a:pt x="3686628" y="31448"/>
                    <a:pt x="4209142" y="15724"/>
                    <a:pt x="4731657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D0FCDA2-A727-45AF-A075-830F873A2A60}"/>
                </a:ext>
              </a:extLst>
            </p:cNvPr>
            <p:cNvSpPr/>
            <p:nvPr/>
          </p:nvSpPr>
          <p:spPr>
            <a:xfrm>
              <a:off x="2423886" y="1901371"/>
              <a:ext cx="4760685" cy="1993937"/>
            </a:xfrm>
            <a:custGeom>
              <a:avLst/>
              <a:gdLst>
                <a:gd name="connsiteX0" fmla="*/ 0 w 4760685"/>
                <a:gd name="connsiteY0" fmla="*/ 1219200 h 1993937"/>
                <a:gd name="connsiteX1" fmla="*/ 1291771 w 4760685"/>
                <a:gd name="connsiteY1" fmla="*/ 1872343 h 1993937"/>
                <a:gd name="connsiteX2" fmla="*/ 2757714 w 4760685"/>
                <a:gd name="connsiteY2" fmla="*/ 1973943 h 1993937"/>
                <a:gd name="connsiteX3" fmla="*/ 3991428 w 4760685"/>
                <a:gd name="connsiteY3" fmla="*/ 1625600 h 1993937"/>
                <a:gd name="connsiteX4" fmla="*/ 4325257 w 4760685"/>
                <a:gd name="connsiteY4" fmla="*/ 1262743 h 1993937"/>
                <a:gd name="connsiteX5" fmla="*/ 4165600 w 4760685"/>
                <a:gd name="connsiteY5" fmla="*/ 638629 h 1993937"/>
                <a:gd name="connsiteX6" fmla="*/ 4760685 w 4760685"/>
                <a:gd name="connsiteY6" fmla="*/ 0 h 199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0685" h="1993937">
                  <a:moveTo>
                    <a:pt x="0" y="1219200"/>
                  </a:moveTo>
                  <a:cubicBezTo>
                    <a:pt x="416076" y="1482876"/>
                    <a:pt x="832152" y="1746553"/>
                    <a:pt x="1291771" y="1872343"/>
                  </a:cubicBezTo>
                  <a:cubicBezTo>
                    <a:pt x="1751390" y="1998134"/>
                    <a:pt x="2307771" y="2015067"/>
                    <a:pt x="2757714" y="1973943"/>
                  </a:cubicBezTo>
                  <a:cubicBezTo>
                    <a:pt x="3207657" y="1932819"/>
                    <a:pt x="3730171" y="1744133"/>
                    <a:pt x="3991428" y="1625600"/>
                  </a:cubicBezTo>
                  <a:cubicBezTo>
                    <a:pt x="4252685" y="1507067"/>
                    <a:pt x="4296228" y="1427238"/>
                    <a:pt x="4325257" y="1262743"/>
                  </a:cubicBezTo>
                  <a:cubicBezTo>
                    <a:pt x="4354286" y="1098248"/>
                    <a:pt x="4093029" y="849086"/>
                    <a:pt x="4165600" y="638629"/>
                  </a:cubicBezTo>
                  <a:cubicBezTo>
                    <a:pt x="4238171" y="428172"/>
                    <a:pt x="4499428" y="214086"/>
                    <a:pt x="476068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5A33903-CA8D-43A5-9669-B0CD4B69B714}"/>
                </a:ext>
              </a:extLst>
            </p:cNvPr>
            <p:cNvSpPr/>
            <p:nvPr/>
          </p:nvSpPr>
          <p:spPr>
            <a:xfrm>
              <a:off x="2198534" y="2893052"/>
              <a:ext cx="473408" cy="47340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CE51CFF-A18B-408B-A1FB-FADAAFBC9690}"/>
                </a:ext>
              </a:extLst>
            </p:cNvPr>
            <p:cNvSpPr/>
            <p:nvPr/>
          </p:nvSpPr>
          <p:spPr>
            <a:xfrm>
              <a:off x="4180737" y="2357179"/>
              <a:ext cx="473408" cy="47340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C1087D9-B57D-4B57-8D5C-B33BB9DEB8A7}"/>
                </a:ext>
              </a:extLst>
            </p:cNvPr>
            <p:cNvSpPr/>
            <p:nvPr/>
          </p:nvSpPr>
          <p:spPr>
            <a:xfrm>
              <a:off x="6513148" y="2918420"/>
              <a:ext cx="473408" cy="47340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174D05-E20E-42AD-A0A5-A2FDD85F1193}"/>
                </a:ext>
              </a:extLst>
            </p:cNvPr>
            <p:cNvSpPr txBox="1"/>
            <p:nvPr/>
          </p:nvSpPr>
          <p:spPr>
            <a:xfrm>
              <a:off x="6278279" y="3377760"/>
              <a:ext cx="105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후보지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광민 손</dc:creator>
  <cp:lastModifiedBy>광민 손</cp:lastModifiedBy>
  <cp:revision>6</cp:revision>
  <dcterms:created xsi:type="dcterms:W3CDTF">2019-01-22T07:25:43Z</dcterms:created>
  <dcterms:modified xsi:type="dcterms:W3CDTF">2019-01-22T08:26:16Z</dcterms:modified>
</cp:coreProperties>
</file>