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7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8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9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0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1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2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13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4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5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theme/theme16.xml" ContentType="application/vnd.openxmlformats-officedocument.theme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theme/theme17.xml" ContentType="application/vnd.openxmlformats-officedocument.theme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779" r:id="rId3"/>
    <p:sldMasterId id="2147483793" r:id="rId4"/>
    <p:sldMasterId id="2147483809" r:id="rId5"/>
    <p:sldMasterId id="2147483825" r:id="rId6"/>
    <p:sldMasterId id="2147483841" r:id="rId7"/>
    <p:sldMasterId id="2147483857" r:id="rId8"/>
    <p:sldMasterId id="2147483873" r:id="rId9"/>
    <p:sldMasterId id="2147483889" r:id="rId10"/>
    <p:sldMasterId id="2147483905" r:id="rId11"/>
    <p:sldMasterId id="2147483921" r:id="rId12"/>
    <p:sldMasterId id="2147483937" r:id="rId13"/>
    <p:sldMasterId id="2147483953" r:id="rId14"/>
    <p:sldMasterId id="2147483969" r:id="rId15"/>
    <p:sldMasterId id="2147483982" r:id="rId16"/>
    <p:sldMasterId id="2147483995" r:id="rId17"/>
    <p:sldMasterId id="2147484008" r:id="rId18"/>
  </p:sldMasterIdLst>
  <p:notesMasterIdLst>
    <p:notesMasterId r:id="rId44"/>
  </p:notesMasterIdLst>
  <p:sldIdLst>
    <p:sldId id="256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58" r:id="rId32"/>
    <p:sldId id="289" r:id="rId33"/>
    <p:sldId id="290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8" d="100"/>
          <a:sy n="78" d="100"/>
        </p:scale>
        <p:origin x="4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viewProps" Target="viewProps.xml"/><Relationship Id="rId20" Type="http://schemas.openxmlformats.org/officeDocument/2006/relationships/slide" Target="slides/slide2.xml"/><Relationship Id="rId41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428C2-33D0-4243-BEB9-271214D1828A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230AB-0441-42C8-9299-AD257356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16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endParaRPr/>
          </a:p>
          <a:p>
            <a:pPr>
              <a:spcBef>
                <a:spcPts val="0"/>
              </a:spcBef>
              <a:defRPr b="1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27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自動登入帳號是 bigred, 密碼是 bigred</a:t>
            </a:r>
          </a:p>
        </p:txBody>
      </p:sp>
    </p:spTree>
    <p:extLst>
      <p:ext uri="{BB962C8B-B14F-4D97-AF65-F5344CB8AC3E}">
        <p14:creationId xmlns:p14="http://schemas.microsoft.com/office/powerpoint/2010/main" val="152045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1. Get Docker CE for Ubuntu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https://docs.docker.com/engine/installation/linux/docker-ce/ubuntu/#install-using-the-repository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r>
              <a:t>2. Managing Containers in runC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https://blog.selectel.com/managing-containers-runc/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3. Windows容器技術大剖析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http://www.ithome.com.tw/news/109035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4. Docker Inside LXC (LXC 安裝與啟動 Docker)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http://ashish1099.github.io/blog/2015/05/23/docker-inside-lxc/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/>
          </a:p>
          <a:p>
            <a:pPr>
              <a:spcBef>
                <a:spcPts val="0"/>
              </a:spcBef>
              <a:defRPr sz="1400" b="1">
                <a:latin typeface="Calibri"/>
                <a:ea typeface="Calibri"/>
                <a:cs typeface="Calibri"/>
                <a:sym typeface="Calibri"/>
              </a:defRPr>
            </a:pPr>
            <a:r>
              <a:t>$ kubeadm version</a:t>
            </a:r>
          </a:p>
          <a:p>
            <a:pPr>
              <a:spcBef>
                <a:spcPts val="0"/>
              </a:spcBef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kubeadm version: &amp;version.Info{Major:"1", Minor:"16", GitVersion:"v1.16.2", GitCommit:"2d3c76f9091b6bec110a5e63777c332469e0cba2", GitTreeState:"clean", BuildDate:"2019-10-19T11:11:18Z", GoVersion:"go1.12.9", Compiler:"gc", Platform:"linux/amd64"}</a:t>
            </a:r>
          </a:p>
          <a:p>
            <a:pPr>
              <a:spcBef>
                <a:spcPts val="0"/>
              </a:spcBef>
              <a:defRPr sz="14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1400" b="1"/>
            </a:pPr>
            <a:r>
              <a:t>檢視目前 Docker CE 有那些版本可安裝 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b="1"/>
            </a:pPr>
            <a:r>
              <a:t>$ apt-cache policy docker-ce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docker-ce: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  已安裝：5:18.09.3~3-0~ubuntu-bionic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  候選： 5:18.09.3~3-0~ubuntu-bionic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  版本列表：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      ............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     18.06.1~ce~3-0~ubuntu 500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        500 https://download.docker.com/linux/ubuntu bionic/stable amd64 Packages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     18.06.0~ce~3-0~ubuntu 500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        500 https://download.docker.com/linux/ubuntu bionic/stable amd64 Packages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     18.03.1~ce~3-0~ubuntu 500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        500 https://download.docker.com/linux/ubuntu bionic/stable amd64 Packages</a:t>
            </a:r>
          </a:p>
          <a:p>
            <a:pPr>
              <a:spcBef>
                <a:spcPts val="0"/>
              </a:spcBef>
              <a:defRPr sz="14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spcBef>
                <a:spcPts val="0"/>
              </a:spcBef>
              <a:defRPr sz="1400" b="1">
                <a:latin typeface="Calibri"/>
                <a:ea typeface="Calibri"/>
                <a:cs typeface="Calibri"/>
                <a:sym typeface="Calibri"/>
              </a:defRPr>
            </a:pPr>
            <a:r>
              <a:t>安裝 Docker CE 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$ sudo apt update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$ sudo apt-get install software-properties-common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$ curl -fsSL https://download.docker.com/linux/ubuntu/gpg | sudo apt-key add -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$ sudo add-apt-repository "deb [arch=amd64]  https://download.docker.com/linux/ubuntu  $(lsb_release -cs)  stable"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更新 Ubuntu Linux 套件清單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$ sudo  apt update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開始安裝 Docker CE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$ sudo  apt  install  docker-ce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將 bigred 帳號加入 docker 群組後, 就不需使用 sudo 命令執行 docker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$ sudo  usermod  -aG  docker bigred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重新開機 (一定要執行)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$ sudo  reboot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spcBef>
                <a:spcPts val="0"/>
              </a:spcBef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因 Ubuntu 16.04 改用 systemd 啟動服務, 如要使 docker engine 參數有效, 則要在 docker.service 檔中,加入 "EnvironmentFile=/etc/default/docker" 這一行, 並在 ExecStart=/usr/bin/dockerd -H fd://  這行後面加 $DOCKER_OPTS 命令如下 : 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$ </a:t>
            </a:r>
            <a:r>
              <a:rPr b="1"/>
              <a:t>sudo nano /lib/systemd/system/docker.service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[Unit]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Description=Docker Application Container Engine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Documentation=https://docs.docker.com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After=network.target docker.socket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Requires=docker.socket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[Service]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Type=notify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# the default is not to use systemd for cgroups because the delegate issues still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# exists and systemd currently does not support the cgroup feature set required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# for containers run by docker</a:t>
            </a:r>
          </a:p>
          <a:p>
            <a:pPr>
              <a:spcBef>
                <a:spcPts val="0"/>
              </a:spcBef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EnvironmentFile=/etc/default/docker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ExecStart=/usr/bin/dockerd -H fd://  </a:t>
            </a:r>
            <a:r>
              <a:rPr b="1"/>
              <a:t>$DOCKER_OPTS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ExecReload=/bin/kill -s HUP $MAINPID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LimitNOFILE=1048576</a:t>
            </a:r>
          </a:p>
          <a:p>
            <a:pPr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..........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Docker 選擇  Storage Driver  的順序如下  :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"zfs"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"overlay2"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"aufs"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"overlay"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"devicemapper"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"vfs"</a:t>
            </a:r>
          </a:p>
        </p:txBody>
      </p:sp>
    </p:spTree>
    <p:extLst>
      <p:ext uri="{BB962C8B-B14F-4D97-AF65-F5344CB8AC3E}">
        <p14:creationId xmlns:p14="http://schemas.microsoft.com/office/powerpoint/2010/main" val="270552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1. K3S Installation Options (K3S 所有安裝參數)</a:t>
            </a:r>
          </a:p>
          <a:p>
            <a:r>
              <a:t>https://www.rancher.co.jp/docs/k3s/latest/en/installation/</a:t>
            </a:r>
          </a:p>
          <a:p>
            <a:endParaRPr/>
          </a:p>
          <a:p>
            <a:r>
              <a:t>這參數 K3S_KUBECONFIG_MODE="644", 主要設定 /etc/rancher/k3s/k3s.yaml 這個設定檔, 可被所有人讀取, 如下 :</a:t>
            </a:r>
          </a:p>
          <a:p>
            <a:pPr>
              <a:defRPr b="1"/>
            </a:pPr>
            <a:r>
              <a:t>$ ls -al /etc/rancher/k3s/k3s.yaml</a:t>
            </a:r>
          </a:p>
          <a:p>
            <a:r>
              <a:t>-rw-r--r-- 1 root root 1052 Jan 15 22:37 /etc/rancher/k3s/k3s.yaml</a:t>
            </a:r>
          </a:p>
          <a:p>
            <a:endParaRPr/>
          </a:p>
          <a:p>
            <a:r>
              <a:rPr b="1"/>
              <a:t>Traefik </a:t>
            </a:r>
            <a:r>
              <a:t>is the leading open source </a:t>
            </a:r>
            <a:r>
              <a:rPr b="1"/>
              <a:t>reverse proxy</a:t>
            </a:r>
            <a:r>
              <a:t> and load balancer for HTTP and TCP-based applications that is easy, dynamic, automatic, fast, full-featured, production proven, provides metrics, and integrates with every major cluster technology... No wonder it's so popular!</a:t>
            </a:r>
          </a:p>
          <a:p>
            <a:endParaRPr/>
          </a:p>
          <a:p>
            <a:r>
              <a:t>如不安裝 </a:t>
            </a:r>
            <a:r>
              <a:rPr b="1"/>
              <a:t>Traefik, K3S </a:t>
            </a:r>
            <a:r>
              <a:t>建置命令如下 : </a:t>
            </a:r>
          </a:p>
          <a:p>
            <a:r>
              <a:t>$ curl -sfL https://get.k3s.io | INSTALL_K3S_EXEC="--cluster-cidr=10.20.0.0/16 --service-cidr=172.20.0.0/24 --no-deploy servicelb --no-deploy traefik --cluster-domain=dt.io" K3S_KUBECONFIG_MODE="644" sh -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45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50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55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sudo cat &lt;&lt; EOF | sudo tee /etc/apk/repositories &gt; /dev/null 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http://dl-cdn.alpinelinux.org/alpine/v$(cat /etc/alpine-release | cut -d'.' -f1,2)/main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http://dl-cdn.alpinelinux.org/alpine/v$(cat /etc/alpine-release | cut -d'.' -f1,2)/community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3084817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NAME    STATUS   ROLES    AGE     VERSION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mst33   Ready    master   4m37s   v1.19.4+k3s1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mst31   Ready    master   7h6m    v1.19.4+k3s1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mst32   Ready    master   4h32m   v1.19.4+k3s1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wka33   Ready    worker   9m37s   v1.19.4+k3s1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wka32   Ready    worker   10m     v1.19.4+k3s1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wka31   Ready    worker   13m     v1.19.4+k3s1</a:t>
            </a:r>
          </a:p>
        </p:txBody>
      </p:sp>
    </p:spTree>
    <p:extLst>
      <p:ext uri="{BB962C8B-B14F-4D97-AF65-F5344CB8AC3E}">
        <p14:creationId xmlns:p14="http://schemas.microsoft.com/office/powerpoint/2010/main" val="25754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103954857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90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028733659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  <a:defRPr>
                <a:solidFill>
                  <a:srgbClr val="0D0D0D"/>
                </a:solidFill>
              </a:defRPr>
            </a:lvl1pPr>
            <a:lvl2pPr marL="631825" indent="-174625">
              <a:defRPr>
                <a:solidFill>
                  <a:srgbClr val="0D0D0D"/>
                </a:solidFill>
              </a:defRPr>
            </a:lvl2pPr>
            <a:lvl3pPr indent="0">
              <a:defRPr>
                <a:solidFill>
                  <a:srgbClr val="0D0D0D"/>
                </a:solidFill>
              </a:defRPr>
            </a:lvl3pPr>
            <a:lvl4pPr indent="0">
              <a:defRPr>
                <a:solidFill>
                  <a:srgbClr val="0D0D0D"/>
                </a:solidFill>
              </a:defRPr>
            </a:lvl4pPr>
            <a:lvl5pPr indent="0">
              <a:defRPr>
                <a:solidFill>
                  <a:srgbClr val="0D0D0D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84001" y="6356350"/>
            <a:ext cx="323161" cy="36932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887049013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3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040658085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4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7" y="1460500"/>
            <a:ext cx="4582585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021142393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011169178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9137905" y="6479629"/>
            <a:ext cx="3054097" cy="378373"/>
          </a:xfrm>
          <a:prstGeom prst="rect">
            <a:avLst/>
          </a:prstGeom>
          <a:solidFill>
            <a:srgbClr val="824D9D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3" name="Rectangle 6"/>
          <p:cNvSpPr/>
          <p:nvPr/>
        </p:nvSpPr>
        <p:spPr>
          <a:xfrm>
            <a:off x="-2" y="6479629"/>
            <a:ext cx="3054099" cy="378373"/>
          </a:xfrm>
          <a:prstGeom prst="rect">
            <a:avLst/>
          </a:prstGeom>
          <a:solidFill>
            <a:srgbClr val="EE9F20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4" name="Rectangle 7"/>
          <p:cNvSpPr/>
          <p:nvPr/>
        </p:nvSpPr>
        <p:spPr>
          <a:xfrm>
            <a:off x="3054097" y="6479629"/>
            <a:ext cx="3054097" cy="378373"/>
          </a:xfrm>
          <a:prstGeom prst="rect">
            <a:avLst/>
          </a:prstGeom>
          <a:solidFill>
            <a:srgbClr val="3ABA99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108193" y="6479629"/>
            <a:ext cx="3054097" cy="378373"/>
          </a:xfrm>
          <a:prstGeom prst="rect">
            <a:avLst/>
          </a:prstGeom>
          <a:solidFill>
            <a:srgbClr val="46A0D8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6" name="大標題文字"/>
          <p:cNvSpPr txBox="1">
            <a:spLocks noGrp="1"/>
          </p:cNvSpPr>
          <p:nvPr>
            <p:ph type="title"/>
          </p:nvPr>
        </p:nvSpPr>
        <p:spPr>
          <a:xfrm>
            <a:off x="838200" y="1610211"/>
            <a:ext cx="6934203" cy="965479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defTabSz="685800">
              <a:lnSpc>
                <a:spcPct val="90000"/>
              </a:lnSpc>
              <a:defRPr sz="3000" b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2" y="2727432"/>
            <a:ext cx="6934201" cy="2585547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defTabSz="685800">
              <a:lnSpc>
                <a:spcPct val="110000"/>
              </a:lnSpc>
              <a:spcBef>
                <a:spcPts val="1000"/>
              </a:spcBef>
              <a:buSzTx/>
              <a:buNone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466725" indent="-123825" defTabSz="685800">
              <a:lnSpc>
                <a:spcPct val="110000"/>
              </a:lnSpc>
              <a:spcBef>
                <a:spcPts val="1000"/>
              </a:spcBef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834389" indent="-148589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2001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5430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23446" y="6532187"/>
            <a:ext cx="263852" cy="246219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000" b="1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085804375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0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531143503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1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724654297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大標題文字"/>
          <p:cNvSpPr txBox="1">
            <a:spLocks noGrp="1"/>
          </p:cNvSpPr>
          <p:nvPr>
            <p:ph type="title"/>
          </p:nvPr>
        </p:nvSpPr>
        <p:spPr>
          <a:xfrm>
            <a:off x="838200" y="1131093"/>
            <a:ext cx="10515600" cy="994174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lnSpc>
                <a:spcPct val="90000"/>
              </a:lnSpc>
              <a:defRPr sz="44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6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2226469"/>
            <a:ext cx="10515600" cy="3263505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spcBef>
                <a:spcPts val="1000"/>
              </a:spcBef>
              <a:buFont typeface="Arial"/>
              <a:defRPr sz="2800" b="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101812" y="5634477"/>
            <a:ext cx="251990" cy="253914"/>
          </a:xfrm>
          <a:prstGeom prst="rect">
            <a:avLst/>
          </a:prstGeom>
        </p:spPr>
        <p:txBody>
          <a:bodyPr lIns="34289" tIns="34289" rIns="34289" bIns="34289"/>
          <a:lstStyle>
            <a:lvl1pPr algn="r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1022481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3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83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548944030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5" name="矩形 20"/>
          <p:cNvSpPr/>
          <p:nvPr/>
        </p:nvSpPr>
        <p:spPr>
          <a:xfrm>
            <a:off x="0" y="1"/>
            <a:ext cx="12192000" cy="1555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6" name="矩形 2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7" name="矩形 2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8" name="矩形 5"/>
          <p:cNvSpPr/>
          <p:nvPr/>
        </p:nvSpPr>
        <p:spPr>
          <a:xfrm>
            <a:off x="194734" y="6391276"/>
            <a:ext cx="11777133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9" name="矩形 6"/>
          <p:cNvSpPr/>
          <p:nvPr/>
        </p:nvSpPr>
        <p:spPr>
          <a:xfrm>
            <a:off x="203200" y="158750"/>
            <a:ext cx="11777133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03014" y="6385244"/>
            <a:ext cx="385973" cy="32003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ctr">
              <a:defRPr sz="16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985733777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680530501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238443781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170943894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52995413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90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932656206"/>
      </p:ext>
    </p:extLst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  <a:defRPr>
                <a:solidFill>
                  <a:srgbClr val="0D0D0D"/>
                </a:solidFill>
              </a:defRPr>
            </a:lvl1pPr>
            <a:lvl2pPr marL="631825" indent="-174625">
              <a:defRPr>
                <a:solidFill>
                  <a:srgbClr val="0D0D0D"/>
                </a:solidFill>
              </a:defRPr>
            </a:lvl2pPr>
            <a:lvl3pPr indent="0">
              <a:defRPr>
                <a:solidFill>
                  <a:srgbClr val="0D0D0D"/>
                </a:solidFill>
              </a:defRPr>
            </a:lvl3pPr>
            <a:lvl4pPr indent="0">
              <a:defRPr>
                <a:solidFill>
                  <a:srgbClr val="0D0D0D"/>
                </a:solidFill>
              </a:defRPr>
            </a:lvl4pPr>
            <a:lvl5pPr indent="0">
              <a:defRPr>
                <a:solidFill>
                  <a:srgbClr val="0D0D0D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84001" y="6356350"/>
            <a:ext cx="323161" cy="36932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412263055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3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738106150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4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7" y="1460500"/>
            <a:ext cx="4582585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27615195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90625" y="354508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1pPr>
            <a:lvl2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2pPr>
            <a:lvl3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3pPr>
            <a:lvl4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4pPr>
            <a:lvl5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83937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817141267"/>
      </p:ext>
    </p:extLst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9137905" y="6479629"/>
            <a:ext cx="3054097" cy="378373"/>
          </a:xfrm>
          <a:prstGeom prst="rect">
            <a:avLst/>
          </a:prstGeom>
          <a:solidFill>
            <a:srgbClr val="824D9D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3" name="Rectangle 6"/>
          <p:cNvSpPr/>
          <p:nvPr/>
        </p:nvSpPr>
        <p:spPr>
          <a:xfrm>
            <a:off x="-2" y="6479629"/>
            <a:ext cx="3054099" cy="378373"/>
          </a:xfrm>
          <a:prstGeom prst="rect">
            <a:avLst/>
          </a:prstGeom>
          <a:solidFill>
            <a:srgbClr val="EE9F20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4" name="Rectangle 7"/>
          <p:cNvSpPr/>
          <p:nvPr/>
        </p:nvSpPr>
        <p:spPr>
          <a:xfrm>
            <a:off x="3054097" y="6479629"/>
            <a:ext cx="3054097" cy="378373"/>
          </a:xfrm>
          <a:prstGeom prst="rect">
            <a:avLst/>
          </a:prstGeom>
          <a:solidFill>
            <a:srgbClr val="3ABA99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108193" y="6479629"/>
            <a:ext cx="3054097" cy="378373"/>
          </a:xfrm>
          <a:prstGeom prst="rect">
            <a:avLst/>
          </a:prstGeom>
          <a:solidFill>
            <a:srgbClr val="46A0D8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6" name="大標題文字"/>
          <p:cNvSpPr txBox="1">
            <a:spLocks noGrp="1"/>
          </p:cNvSpPr>
          <p:nvPr>
            <p:ph type="title"/>
          </p:nvPr>
        </p:nvSpPr>
        <p:spPr>
          <a:xfrm>
            <a:off x="838200" y="1610211"/>
            <a:ext cx="6934203" cy="965479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defTabSz="685800">
              <a:lnSpc>
                <a:spcPct val="90000"/>
              </a:lnSpc>
              <a:defRPr sz="3000" b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2" y="2727432"/>
            <a:ext cx="6934201" cy="2585547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defTabSz="685800">
              <a:lnSpc>
                <a:spcPct val="110000"/>
              </a:lnSpc>
              <a:spcBef>
                <a:spcPts val="1000"/>
              </a:spcBef>
              <a:buSzTx/>
              <a:buNone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466725" indent="-123825" defTabSz="685800">
              <a:lnSpc>
                <a:spcPct val="110000"/>
              </a:lnSpc>
              <a:spcBef>
                <a:spcPts val="1000"/>
              </a:spcBef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834389" indent="-148589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2001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5430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23446" y="6532187"/>
            <a:ext cx="263852" cy="246219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000" b="1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001709619"/>
      </p:ext>
    </p:extLst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0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196351399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1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888469294"/>
      </p:ext>
    </p:extLst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大標題文字"/>
          <p:cNvSpPr txBox="1">
            <a:spLocks noGrp="1"/>
          </p:cNvSpPr>
          <p:nvPr>
            <p:ph type="title"/>
          </p:nvPr>
        </p:nvSpPr>
        <p:spPr>
          <a:xfrm>
            <a:off x="838200" y="1131093"/>
            <a:ext cx="10515600" cy="994174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lnSpc>
                <a:spcPct val="90000"/>
              </a:lnSpc>
              <a:defRPr sz="44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6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2226469"/>
            <a:ext cx="10515600" cy="3263505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spcBef>
                <a:spcPts val="1000"/>
              </a:spcBef>
              <a:buFont typeface="Arial"/>
              <a:defRPr sz="2800" b="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101812" y="5634477"/>
            <a:ext cx="251990" cy="253914"/>
          </a:xfrm>
          <a:prstGeom prst="rect">
            <a:avLst/>
          </a:prstGeom>
        </p:spPr>
        <p:txBody>
          <a:bodyPr lIns="34289" tIns="34289" rIns="34289" bIns="34289"/>
          <a:lstStyle>
            <a:lvl1pPr algn="r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555046387"/>
      </p:ext>
    </p:extLst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3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83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095299833"/>
      </p:ext>
    </p:extLst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5" name="矩形 20"/>
          <p:cNvSpPr/>
          <p:nvPr/>
        </p:nvSpPr>
        <p:spPr>
          <a:xfrm>
            <a:off x="0" y="1"/>
            <a:ext cx="12192000" cy="1555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6" name="矩形 2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7" name="矩形 2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8" name="矩形 5"/>
          <p:cNvSpPr/>
          <p:nvPr/>
        </p:nvSpPr>
        <p:spPr>
          <a:xfrm>
            <a:off x="194734" y="6391276"/>
            <a:ext cx="11777133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9" name="矩形 6"/>
          <p:cNvSpPr/>
          <p:nvPr/>
        </p:nvSpPr>
        <p:spPr>
          <a:xfrm>
            <a:off x="203200" y="158750"/>
            <a:ext cx="11777133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03014" y="6385244"/>
            <a:ext cx="385973" cy="32003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ctr">
              <a:defRPr sz="16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48926890"/>
      </p:ext>
    </p:extLst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765119449"/>
      </p:ext>
    </p:extLst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03260415"/>
      </p:ext>
    </p:extLst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54090736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717365"/>
      </p:ext>
    </p:extLst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578958026"/>
      </p:ext>
    </p:extLst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90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038361634"/>
      </p:ext>
    </p:extLst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  <a:defRPr>
                <a:solidFill>
                  <a:srgbClr val="0D0D0D"/>
                </a:solidFill>
              </a:defRPr>
            </a:lvl1pPr>
            <a:lvl2pPr marL="631825" indent="-174625">
              <a:defRPr>
                <a:solidFill>
                  <a:srgbClr val="0D0D0D"/>
                </a:solidFill>
              </a:defRPr>
            </a:lvl2pPr>
            <a:lvl3pPr indent="0">
              <a:defRPr>
                <a:solidFill>
                  <a:srgbClr val="0D0D0D"/>
                </a:solidFill>
              </a:defRPr>
            </a:lvl3pPr>
            <a:lvl4pPr indent="0">
              <a:defRPr>
                <a:solidFill>
                  <a:srgbClr val="0D0D0D"/>
                </a:solidFill>
              </a:defRPr>
            </a:lvl4pPr>
            <a:lvl5pPr indent="0">
              <a:defRPr>
                <a:solidFill>
                  <a:srgbClr val="0D0D0D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84001" y="6356350"/>
            <a:ext cx="323161" cy="36932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540701917"/>
      </p:ext>
    </p:extLst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3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791116865"/>
      </p:ext>
    </p:extLst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4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7" y="1460500"/>
            <a:ext cx="4582585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065161340"/>
      </p:ext>
    </p:extLst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249554882"/>
      </p:ext>
    </p:extLst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9137905" y="6479629"/>
            <a:ext cx="3054097" cy="378373"/>
          </a:xfrm>
          <a:prstGeom prst="rect">
            <a:avLst/>
          </a:prstGeom>
          <a:solidFill>
            <a:srgbClr val="824D9D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3" name="Rectangle 6"/>
          <p:cNvSpPr/>
          <p:nvPr/>
        </p:nvSpPr>
        <p:spPr>
          <a:xfrm>
            <a:off x="-2" y="6479629"/>
            <a:ext cx="3054099" cy="378373"/>
          </a:xfrm>
          <a:prstGeom prst="rect">
            <a:avLst/>
          </a:prstGeom>
          <a:solidFill>
            <a:srgbClr val="EE9F20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4" name="Rectangle 7"/>
          <p:cNvSpPr/>
          <p:nvPr/>
        </p:nvSpPr>
        <p:spPr>
          <a:xfrm>
            <a:off x="3054097" y="6479629"/>
            <a:ext cx="3054097" cy="378373"/>
          </a:xfrm>
          <a:prstGeom prst="rect">
            <a:avLst/>
          </a:prstGeom>
          <a:solidFill>
            <a:srgbClr val="3ABA99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108193" y="6479629"/>
            <a:ext cx="3054097" cy="378373"/>
          </a:xfrm>
          <a:prstGeom prst="rect">
            <a:avLst/>
          </a:prstGeom>
          <a:solidFill>
            <a:srgbClr val="46A0D8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6" name="大標題文字"/>
          <p:cNvSpPr txBox="1">
            <a:spLocks noGrp="1"/>
          </p:cNvSpPr>
          <p:nvPr>
            <p:ph type="title"/>
          </p:nvPr>
        </p:nvSpPr>
        <p:spPr>
          <a:xfrm>
            <a:off x="838200" y="1610211"/>
            <a:ext cx="6934203" cy="965479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defTabSz="685800">
              <a:lnSpc>
                <a:spcPct val="90000"/>
              </a:lnSpc>
              <a:defRPr sz="3000" b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2" y="2727432"/>
            <a:ext cx="6934201" cy="2585547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defTabSz="685800">
              <a:lnSpc>
                <a:spcPct val="110000"/>
              </a:lnSpc>
              <a:spcBef>
                <a:spcPts val="1000"/>
              </a:spcBef>
              <a:buSzTx/>
              <a:buNone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466725" indent="-123825" defTabSz="685800">
              <a:lnSpc>
                <a:spcPct val="110000"/>
              </a:lnSpc>
              <a:spcBef>
                <a:spcPts val="1000"/>
              </a:spcBef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834389" indent="-148589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2001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5430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23446" y="6532187"/>
            <a:ext cx="263852" cy="246219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000" b="1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862777402"/>
      </p:ext>
    </p:extLst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0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858588365"/>
      </p:ext>
    </p:extLst>
  </p:cSld>
  <p:clrMapOvr>
    <a:masterClrMapping/>
  </p:clrMapOvr>
  <p:transition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1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256868062"/>
      </p:ext>
    </p:extLst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大標題文字"/>
          <p:cNvSpPr txBox="1">
            <a:spLocks noGrp="1"/>
          </p:cNvSpPr>
          <p:nvPr>
            <p:ph type="title"/>
          </p:nvPr>
        </p:nvSpPr>
        <p:spPr>
          <a:xfrm>
            <a:off x="838200" y="1131093"/>
            <a:ext cx="10515600" cy="994174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lnSpc>
                <a:spcPct val="90000"/>
              </a:lnSpc>
              <a:defRPr sz="44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6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2226469"/>
            <a:ext cx="10515600" cy="3263505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spcBef>
                <a:spcPts val="1000"/>
              </a:spcBef>
              <a:buFont typeface="Arial"/>
              <a:defRPr sz="2800" b="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101812" y="5634477"/>
            <a:ext cx="251990" cy="253914"/>
          </a:xfrm>
          <a:prstGeom prst="rect">
            <a:avLst/>
          </a:prstGeom>
        </p:spPr>
        <p:txBody>
          <a:bodyPr lIns="34289" tIns="34289" rIns="34289" bIns="34289"/>
          <a:lstStyle>
            <a:lvl1pPr algn="r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8697385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8;p16"/>
          <p:cNvSpPr>
            <a:spLocks noGrp="1"/>
          </p:cNvSpPr>
          <p:nvPr>
            <p:ph type="pic" idx="13"/>
          </p:nvPr>
        </p:nvSpPr>
        <p:spPr>
          <a:xfrm>
            <a:off x="1520707" y="203272"/>
            <a:ext cx="9144004" cy="45743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3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90625" y="573285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1pPr>
            <a:lvl2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2pPr>
            <a:lvl3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3pPr>
            <a:lvl4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4pPr>
            <a:lvl5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261903"/>
      </p:ext>
    </p:extLst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3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83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483519375"/>
      </p:ext>
    </p:extLst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5" name="矩形 20"/>
          <p:cNvSpPr/>
          <p:nvPr/>
        </p:nvSpPr>
        <p:spPr>
          <a:xfrm>
            <a:off x="0" y="1"/>
            <a:ext cx="12192000" cy="1555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6" name="矩形 2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7" name="矩形 2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8" name="矩形 5"/>
          <p:cNvSpPr/>
          <p:nvPr/>
        </p:nvSpPr>
        <p:spPr>
          <a:xfrm>
            <a:off x="194734" y="6391276"/>
            <a:ext cx="11777133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9" name="矩形 6"/>
          <p:cNvSpPr/>
          <p:nvPr/>
        </p:nvSpPr>
        <p:spPr>
          <a:xfrm>
            <a:off x="203200" y="158750"/>
            <a:ext cx="11777133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03014" y="6385244"/>
            <a:ext cx="385973" cy="32003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ctr">
              <a:defRPr sz="16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18555632"/>
      </p:ext>
    </p:extLst>
  </p:cSld>
  <p:clrMapOvr>
    <a:masterClrMapping/>
  </p:clrMapOvr>
  <p:transition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331734653"/>
      </p:ext>
    </p:extLst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426723120"/>
      </p:ext>
    </p:extLst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73237911"/>
      </p:ext>
    </p:extLst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959740243"/>
      </p:ext>
    </p:extLst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90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488602578"/>
      </p:ext>
    </p:extLst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  <a:defRPr>
                <a:solidFill>
                  <a:srgbClr val="0D0D0D"/>
                </a:solidFill>
              </a:defRPr>
            </a:lvl1pPr>
            <a:lvl2pPr marL="631825" indent="-174625">
              <a:defRPr>
                <a:solidFill>
                  <a:srgbClr val="0D0D0D"/>
                </a:solidFill>
              </a:defRPr>
            </a:lvl2pPr>
            <a:lvl3pPr indent="0">
              <a:defRPr>
                <a:solidFill>
                  <a:srgbClr val="0D0D0D"/>
                </a:solidFill>
              </a:defRPr>
            </a:lvl3pPr>
            <a:lvl4pPr indent="0">
              <a:defRPr>
                <a:solidFill>
                  <a:srgbClr val="0D0D0D"/>
                </a:solidFill>
              </a:defRPr>
            </a:lvl4pPr>
            <a:lvl5pPr indent="0">
              <a:defRPr>
                <a:solidFill>
                  <a:srgbClr val="0D0D0D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84001" y="6356350"/>
            <a:ext cx="323161" cy="36932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75466328"/>
      </p:ext>
    </p:extLst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3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274237193"/>
      </p:ext>
    </p:extLst>
  </p:cSld>
  <p:clrMapOvr>
    <a:masterClrMapping/>
  </p:clrMapOvr>
  <p:transition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4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7" y="1460500"/>
            <a:ext cx="4582585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4747806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02003"/>
      </p:ext>
    </p:extLst>
  </p:cSld>
  <p:clrMapOvr>
    <a:masterClrMapping/>
  </p:clrMapOvr>
  <p:transition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575359614"/>
      </p:ext>
    </p:extLst>
  </p:cSld>
  <p:clrMapOvr>
    <a:masterClrMapping/>
  </p:clrMapOvr>
  <p:transition spd="med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9137905" y="6479629"/>
            <a:ext cx="3054097" cy="378373"/>
          </a:xfrm>
          <a:prstGeom prst="rect">
            <a:avLst/>
          </a:prstGeom>
          <a:solidFill>
            <a:srgbClr val="824D9D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3" name="Rectangle 6"/>
          <p:cNvSpPr/>
          <p:nvPr/>
        </p:nvSpPr>
        <p:spPr>
          <a:xfrm>
            <a:off x="-2" y="6479629"/>
            <a:ext cx="3054099" cy="378373"/>
          </a:xfrm>
          <a:prstGeom prst="rect">
            <a:avLst/>
          </a:prstGeom>
          <a:solidFill>
            <a:srgbClr val="EE9F20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4" name="Rectangle 7"/>
          <p:cNvSpPr/>
          <p:nvPr/>
        </p:nvSpPr>
        <p:spPr>
          <a:xfrm>
            <a:off x="3054097" y="6479629"/>
            <a:ext cx="3054097" cy="378373"/>
          </a:xfrm>
          <a:prstGeom prst="rect">
            <a:avLst/>
          </a:prstGeom>
          <a:solidFill>
            <a:srgbClr val="3ABA99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108193" y="6479629"/>
            <a:ext cx="3054097" cy="378373"/>
          </a:xfrm>
          <a:prstGeom prst="rect">
            <a:avLst/>
          </a:prstGeom>
          <a:solidFill>
            <a:srgbClr val="46A0D8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6" name="大標題文字"/>
          <p:cNvSpPr txBox="1">
            <a:spLocks noGrp="1"/>
          </p:cNvSpPr>
          <p:nvPr>
            <p:ph type="title"/>
          </p:nvPr>
        </p:nvSpPr>
        <p:spPr>
          <a:xfrm>
            <a:off x="838200" y="1610211"/>
            <a:ext cx="6934203" cy="965479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defTabSz="685800">
              <a:lnSpc>
                <a:spcPct val="90000"/>
              </a:lnSpc>
              <a:defRPr sz="3000" b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2" y="2727432"/>
            <a:ext cx="6934201" cy="2585547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defTabSz="685800">
              <a:lnSpc>
                <a:spcPct val="110000"/>
              </a:lnSpc>
              <a:spcBef>
                <a:spcPts val="1000"/>
              </a:spcBef>
              <a:buSzTx/>
              <a:buNone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466725" indent="-123825" defTabSz="685800">
              <a:lnSpc>
                <a:spcPct val="110000"/>
              </a:lnSpc>
              <a:spcBef>
                <a:spcPts val="1000"/>
              </a:spcBef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834389" indent="-148589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2001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5430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23446" y="6532187"/>
            <a:ext cx="263852" cy="246219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000" b="1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293738384"/>
      </p:ext>
    </p:extLst>
  </p:cSld>
  <p:clrMapOvr>
    <a:masterClrMapping/>
  </p:clrMapOvr>
  <p:transition spd="med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0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981910523"/>
      </p:ext>
    </p:extLst>
  </p:cSld>
  <p:clrMapOvr>
    <a:masterClrMapping/>
  </p:clrMapOvr>
  <p:transition spd="med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1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676116584"/>
      </p:ext>
    </p:extLst>
  </p:cSld>
  <p:clrMapOvr>
    <a:masterClrMapping/>
  </p:clrMapOvr>
  <p:transition spd="med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大標題文字"/>
          <p:cNvSpPr txBox="1">
            <a:spLocks noGrp="1"/>
          </p:cNvSpPr>
          <p:nvPr>
            <p:ph type="title"/>
          </p:nvPr>
        </p:nvSpPr>
        <p:spPr>
          <a:xfrm>
            <a:off x="838200" y="1131093"/>
            <a:ext cx="10515600" cy="994174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lnSpc>
                <a:spcPct val="90000"/>
              </a:lnSpc>
              <a:defRPr sz="44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6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2226469"/>
            <a:ext cx="10515600" cy="3263505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spcBef>
                <a:spcPts val="1000"/>
              </a:spcBef>
              <a:buFont typeface="Arial"/>
              <a:defRPr sz="2800" b="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101812" y="5634477"/>
            <a:ext cx="251990" cy="253914"/>
          </a:xfrm>
          <a:prstGeom prst="rect">
            <a:avLst/>
          </a:prstGeom>
        </p:spPr>
        <p:txBody>
          <a:bodyPr lIns="34289" tIns="34289" rIns="34289" bIns="34289"/>
          <a:lstStyle>
            <a:lvl1pPr algn="r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333499786"/>
      </p:ext>
    </p:extLst>
  </p:cSld>
  <p:clrMapOvr>
    <a:masterClrMapping/>
  </p:clrMapOvr>
  <p:transition spd="med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3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83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788971503"/>
      </p:ext>
    </p:extLst>
  </p:cSld>
  <p:clrMapOvr>
    <a:masterClrMapping/>
  </p:clrMapOvr>
  <p:transition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5" name="矩形 20"/>
          <p:cNvSpPr/>
          <p:nvPr/>
        </p:nvSpPr>
        <p:spPr>
          <a:xfrm>
            <a:off x="0" y="1"/>
            <a:ext cx="12192000" cy="1555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6" name="矩形 2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7" name="矩形 2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8" name="矩形 5"/>
          <p:cNvSpPr/>
          <p:nvPr/>
        </p:nvSpPr>
        <p:spPr>
          <a:xfrm>
            <a:off x="194734" y="6391276"/>
            <a:ext cx="11777133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9" name="矩形 6"/>
          <p:cNvSpPr/>
          <p:nvPr/>
        </p:nvSpPr>
        <p:spPr>
          <a:xfrm>
            <a:off x="203200" y="158750"/>
            <a:ext cx="11777133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03014" y="6385244"/>
            <a:ext cx="385973" cy="32003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ctr">
              <a:defRPr sz="16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862983723"/>
      </p:ext>
    </p:extLst>
  </p:cSld>
  <p:clrMapOvr>
    <a:masterClrMapping/>
  </p:clrMapOvr>
  <p:transition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75263360"/>
      </p:ext>
    </p:extLst>
  </p:cSld>
  <p:clrMapOvr>
    <a:masterClrMapping/>
  </p:clrMapOvr>
  <p:transition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619120215"/>
      </p:ext>
    </p:extLst>
  </p:cSld>
  <p:clrMapOvr>
    <a:masterClrMapping/>
  </p:clrMapOvr>
  <p:transition spd="med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66602956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6;p18"/>
          <p:cNvSpPr>
            <a:spLocks noGrp="1"/>
          </p:cNvSpPr>
          <p:nvPr>
            <p:ph type="pic" idx="13"/>
          </p:nvPr>
        </p:nvSpPr>
        <p:spPr>
          <a:xfrm>
            <a:off x="2122289" y="431601"/>
            <a:ext cx="11626453" cy="58132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 algn="ctr">
              <a:defRPr sz="4219"/>
            </a:lvl1pPr>
          </a:lstStyle>
          <a:p>
            <a:r>
              <a:t>大標題文字</a:t>
            </a:r>
          </a:p>
        </p:txBody>
      </p:sp>
      <p:sp>
        <p:nvSpPr>
          <p:cNvPr id="4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92969" y="3321844"/>
            <a:ext cx="5000625" cy="2893219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1pPr>
            <a:lvl2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2pPr>
            <a:lvl3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3pPr>
            <a:lvl4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4pPr>
            <a:lvl5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61248"/>
      </p:ext>
    </p:extLst>
  </p:cSld>
  <p:clrMapOvr>
    <a:masterClrMapping/>
  </p:clrMapOvr>
  <p:transition spd="med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201067485"/>
      </p:ext>
    </p:extLst>
  </p:cSld>
  <p:clrMapOvr>
    <a:masterClrMapping/>
  </p:clrMapOvr>
  <p:transition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90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303942052"/>
      </p:ext>
    </p:extLst>
  </p:cSld>
  <p:clrMapOvr>
    <a:masterClrMapping/>
  </p:clrMapOvr>
  <p:transition spd="med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  <a:defRPr>
                <a:solidFill>
                  <a:srgbClr val="0D0D0D"/>
                </a:solidFill>
              </a:defRPr>
            </a:lvl1pPr>
            <a:lvl2pPr marL="631825" indent="-174625">
              <a:defRPr>
                <a:solidFill>
                  <a:srgbClr val="0D0D0D"/>
                </a:solidFill>
              </a:defRPr>
            </a:lvl2pPr>
            <a:lvl3pPr indent="0">
              <a:defRPr>
                <a:solidFill>
                  <a:srgbClr val="0D0D0D"/>
                </a:solidFill>
              </a:defRPr>
            </a:lvl3pPr>
            <a:lvl4pPr indent="0">
              <a:defRPr>
                <a:solidFill>
                  <a:srgbClr val="0D0D0D"/>
                </a:solidFill>
              </a:defRPr>
            </a:lvl4pPr>
            <a:lvl5pPr indent="0">
              <a:defRPr>
                <a:solidFill>
                  <a:srgbClr val="0D0D0D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84001" y="6356350"/>
            <a:ext cx="323161" cy="36932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347507221"/>
      </p:ext>
    </p:extLst>
  </p:cSld>
  <p:clrMapOvr>
    <a:masterClrMapping/>
  </p:clrMapOvr>
  <p:transition spd="med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3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151889935"/>
      </p:ext>
    </p:extLst>
  </p:cSld>
  <p:clrMapOvr>
    <a:masterClrMapping/>
  </p:clrMapOvr>
  <p:transition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4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7" y="1460500"/>
            <a:ext cx="4582585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975922488"/>
      </p:ext>
    </p:extLst>
  </p:cSld>
  <p:clrMapOvr>
    <a:masterClrMapping/>
  </p:clrMapOvr>
  <p:transition spd="med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780502037"/>
      </p:ext>
    </p:extLst>
  </p:cSld>
  <p:clrMapOvr>
    <a:masterClrMapping/>
  </p:clrMapOvr>
  <p:transition spd="med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9137905" y="6479629"/>
            <a:ext cx="3054097" cy="378373"/>
          </a:xfrm>
          <a:prstGeom prst="rect">
            <a:avLst/>
          </a:prstGeom>
          <a:solidFill>
            <a:srgbClr val="824D9D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3" name="Rectangle 6"/>
          <p:cNvSpPr/>
          <p:nvPr/>
        </p:nvSpPr>
        <p:spPr>
          <a:xfrm>
            <a:off x="-2" y="6479629"/>
            <a:ext cx="3054099" cy="378373"/>
          </a:xfrm>
          <a:prstGeom prst="rect">
            <a:avLst/>
          </a:prstGeom>
          <a:solidFill>
            <a:srgbClr val="EE9F20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4" name="Rectangle 7"/>
          <p:cNvSpPr/>
          <p:nvPr/>
        </p:nvSpPr>
        <p:spPr>
          <a:xfrm>
            <a:off x="3054097" y="6479629"/>
            <a:ext cx="3054097" cy="378373"/>
          </a:xfrm>
          <a:prstGeom prst="rect">
            <a:avLst/>
          </a:prstGeom>
          <a:solidFill>
            <a:srgbClr val="3ABA99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108193" y="6479629"/>
            <a:ext cx="3054097" cy="378373"/>
          </a:xfrm>
          <a:prstGeom prst="rect">
            <a:avLst/>
          </a:prstGeom>
          <a:solidFill>
            <a:srgbClr val="46A0D8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6" name="大標題文字"/>
          <p:cNvSpPr txBox="1">
            <a:spLocks noGrp="1"/>
          </p:cNvSpPr>
          <p:nvPr>
            <p:ph type="title"/>
          </p:nvPr>
        </p:nvSpPr>
        <p:spPr>
          <a:xfrm>
            <a:off x="838200" y="1610211"/>
            <a:ext cx="6934203" cy="965479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defTabSz="685800">
              <a:lnSpc>
                <a:spcPct val="90000"/>
              </a:lnSpc>
              <a:defRPr sz="3000" b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2" y="2727432"/>
            <a:ext cx="6934201" cy="2585547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defTabSz="685800">
              <a:lnSpc>
                <a:spcPct val="110000"/>
              </a:lnSpc>
              <a:spcBef>
                <a:spcPts val="1000"/>
              </a:spcBef>
              <a:buSzTx/>
              <a:buNone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466725" indent="-123825" defTabSz="685800">
              <a:lnSpc>
                <a:spcPct val="110000"/>
              </a:lnSpc>
              <a:spcBef>
                <a:spcPts val="1000"/>
              </a:spcBef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834389" indent="-148589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2001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5430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23446" y="6532187"/>
            <a:ext cx="263852" cy="246219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000" b="1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086165743"/>
      </p:ext>
    </p:extLst>
  </p:cSld>
  <p:clrMapOvr>
    <a:masterClrMapping/>
  </p:clrMapOvr>
  <p:transition spd="med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0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054948682"/>
      </p:ext>
    </p:extLst>
  </p:cSld>
  <p:clrMapOvr>
    <a:masterClrMapping/>
  </p:clrMapOvr>
  <p:transition spd="med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1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660044695"/>
      </p:ext>
    </p:extLst>
  </p:cSld>
  <p:clrMapOvr>
    <a:masterClrMapping/>
  </p:clrMapOvr>
  <p:transition spd="med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大標題文字"/>
          <p:cNvSpPr txBox="1">
            <a:spLocks noGrp="1"/>
          </p:cNvSpPr>
          <p:nvPr>
            <p:ph type="title"/>
          </p:nvPr>
        </p:nvSpPr>
        <p:spPr>
          <a:xfrm>
            <a:off x="838200" y="1131093"/>
            <a:ext cx="10515600" cy="994174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lnSpc>
                <a:spcPct val="90000"/>
              </a:lnSpc>
              <a:defRPr sz="44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6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2226469"/>
            <a:ext cx="10515600" cy="3263505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spcBef>
                <a:spcPts val="1000"/>
              </a:spcBef>
              <a:buFont typeface="Arial"/>
              <a:defRPr sz="2800" b="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101812" y="5634477"/>
            <a:ext cx="251990" cy="253914"/>
          </a:xfrm>
          <a:prstGeom prst="rect">
            <a:avLst/>
          </a:prstGeom>
        </p:spPr>
        <p:txBody>
          <a:bodyPr lIns="34289" tIns="34289" rIns="34289" bIns="34289"/>
          <a:lstStyle>
            <a:lvl1pPr algn="r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4939764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36341"/>
      </p:ext>
    </p:extLst>
  </p:cSld>
  <p:clrMapOvr>
    <a:masterClrMapping/>
  </p:clrMapOvr>
  <p:transition spd="med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3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83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062182240"/>
      </p:ext>
    </p:extLst>
  </p:cSld>
  <p:clrMapOvr>
    <a:masterClrMapping/>
  </p:clrMapOvr>
  <p:transition spd="med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5" name="矩形 20"/>
          <p:cNvSpPr/>
          <p:nvPr/>
        </p:nvSpPr>
        <p:spPr>
          <a:xfrm>
            <a:off x="0" y="1"/>
            <a:ext cx="12192000" cy="1555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6" name="矩形 2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7" name="矩形 2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8" name="矩形 5"/>
          <p:cNvSpPr/>
          <p:nvPr/>
        </p:nvSpPr>
        <p:spPr>
          <a:xfrm>
            <a:off x="194734" y="6391276"/>
            <a:ext cx="11777133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9" name="矩形 6"/>
          <p:cNvSpPr/>
          <p:nvPr/>
        </p:nvSpPr>
        <p:spPr>
          <a:xfrm>
            <a:off x="203200" y="158750"/>
            <a:ext cx="11777133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03014" y="6385244"/>
            <a:ext cx="385973" cy="32003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ctr">
              <a:defRPr sz="16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086694048"/>
      </p:ext>
    </p:extLst>
  </p:cSld>
  <p:clrMapOvr>
    <a:masterClrMapping/>
  </p:clrMapOvr>
  <p:transition spd="med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588934872"/>
      </p:ext>
    </p:extLst>
  </p:cSld>
  <p:clrMapOvr>
    <a:masterClrMapping/>
  </p:clrMapOvr>
  <p:transition spd="med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603506624"/>
      </p:ext>
    </p:extLst>
  </p:cSld>
  <p:clrMapOvr>
    <a:masterClrMapping/>
  </p:clrMapOvr>
  <p:transition spd="med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30982182"/>
      </p:ext>
    </p:extLst>
  </p:cSld>
  <p:clrMapOvr>
    <a:masterClrMapping/>
  </p:clrMapOvr>
  <p:transition spd="med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965026248"/>
      </p:ext>
    </p:extLst>
  </p:cSld>
  <p:clrMapOvr>
    <a:masterClrMapping/>
  </p:clrMapOvr>
  <p:transition spd="med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90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598652983"/>
      </p:ext>
    </p:extLst>
  </p:cSld>
  <p:clrMapOvr>
    <a:masterClrMapping/>
  </p:clrMapOvr>
  <p:transition spd="med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  <a:defRPr>
                <a:solidFill>
                  <a:srgbClr val="0D0D0D"/>
                </a:solidFill>
              </a:defRPr>
            </a:lvl1pPr>
            <a:lvl2pPr marL="631825" indent="-174625">
              <a:defRPr>
                <a:solidFill>
                  <a:srgbClr val="0D0D0D"/>
                </a:solidFill>
              </a:defRPr>
            </a:lvl2pPr>
            <a:lvl3pPr indent="0">
              <a:defRPr>
                <a:solidFill>
                  <a:srgbClr val="0D0D0D"/>
                </a:solidFill>
              </a:defRPr>
            </a:lvl3pPr>
            <a:lvl4pPr indent="0">
              <a:defRPr>
                <a:solidFill>
                  <a:srgbClr val="0D0D0D"/>
                </a:solidFill>
              </a:defRPr>
            </a:lvl4pPr>
            <a:lvl5pPr indent="0">
              <a:defRPr>
                <a:solidFill>
                  <a:srgbClr val="0D0D0D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84001" y="6356350"/>
            <a:ext cx="323161" cy="36932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581252103"/>
      </p:ext>
    </p:extLst>
  </p:cSld>
  <p:clrMapOvr>
    <a:masterClrMapping/>
  </p:clrMapOvr>
  <p:transition spd="med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3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260410238"/>
      </p:ext>
    </p:extLst>
  </p:cSld>
  <p:clrMapOvr>
    <a:masterClrMapping/>
  </p:clrMapOvr>
  <p:transition spd="med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4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7" y="1460500"/>
            <a:ext cx="4582585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5339797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34;p20"/>
          <p:cNvSpPr>
            <a:spLocks noGrp="1"/>
          </p:cNvSpPr>
          <p:nvPr>
            <p:ph type="pic" idx="13"/>
          </p:nvPr>
        </p:nvSpPr>
        <p:spPr>
          <a:xfrm>
            <a:off x="3830836" y="1818678"/>
            <a:ext cx="8840391" cy="4420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indent="-341994">
              <a:spcBef>
                <a:spcPts val="2250"/>
              </a:spcBef>
              <a:buSzPts val="2800"/>
              <a:defRPr sz="1969"/>
            </a:lvl1pPr>
            <a:lvl2pPr indent="-341994">
              <a:spcBef>
                <a:spcPts val="2250"/>
              </a:spcBef>
              <a:buSzPts val="2800"/>
              <a:defRPr sz="1969"/>
            </a:lvl2pPr>
            <a:lvl3pPr indent="-341995">
              <a:spcBef>
                <a:spcPts val="2250"/>
              </a:spcBef>
              <a:buSzPts val="2800"/>
              <a:defRPr sz="1969"/>
            </a:lvl3pPr>
            <a:lvl4pPr indent="-341995">
              <a:spcBef>
                <a:spcPts val="2250"/>
              </a:spcBef>
              <a:buSzPts val="2800"/>
              <a:defRPr sz="1969"/>
            </a:lvl4pPr>
            <a:lvl5pPr indent="-341995">
              <a:spcBef>
                <a:spcPts val="2250"/>
              </a:spcBef>
              <a:buSzPts val="2800"/>
              <a:defRPr sz="1969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9585"/>
      </p:ext>
    </p:extLst>
  </p:cSld>
  <p:clrMapOvr>
    <a:masterClrMapping/>
  </p:clrMapOvr>
  <p:transition spd="med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632986708"/>
      </p:ext>
    </p:extLst>
  </p:cSld>
  <p:clrMapOvr>
    <a:masterClrMapping/>
  </p:clrMapOvr>
  <p:transition spd="med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9137905" y="6479629"/>
            <a:ext cx="3054097" cy="378373"/>
          </a:xfrm>
          <a:prstGeom prst="rect">
            <a:avLst/>
          </a:prstGeom>
          <a:solidFill>
            <a:srgbClr val="824D9D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3" name="Rectangle 6"/>
          <p:cNvSpPr/>
          <p:nvPr/>
        </p:nvSpPr>
        <p:spPr>
          <a:xfrm>
            <a:off x="-2" y="6479629"/>
            <a:ext cx="3054099" cy="378373"/>
          </a:xfrm>
          <a:prstGeom prst="rect">
            <a:avLst/>
          </a:prstGeom>
          <a:solidFill>
            <a:srgbClr val="EE9F20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4" name="Rectangle 7"/>
          <p:cNvSpPr/>
          <p:nvPr/>
        </p:nvSpPr>
        <p:spPr>
          <a:xfrm>
            <a:off x="3054097" y="6479629"/>
            <a:ext cx="3054097" cy="378373"/>
          </a:xfrm>
          <a:prstGeom prst="rect">
            <a:avLst/>
          </a:prstGeom>
          <a:solidFill>
            <a:srgbClr val="3ABA99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108193" y="6479629"/>
            <a:ext cx="3054097" cy="378373"/>
          </a:xfrm>
          <a:prstGeom prst="rect">
            <a:avLst/>
          </a:prstGeom>
          <a:solidFill>
            <a:srgbClr val="46A0D8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6" name="大標題文字"/>
          <p:cNvSpPr txBox="1">
            <a:spLocks noGrp="1"/>
          </p:cNvSpPr>
          <p:nvPr>
            <p:ph type="title"/>
          </p:nvPr>
        </p:nvSpPr>
        <p:spPr>
          <a:xfrm>
            <a:off x="838200" y="1610211"/>
            <a:ext cx="6934203" cy="965479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defTabSz="685800">
              <a:lnSpc>
                <a:spcPct val="90000"/>
              </a:lnSpc>
              <a:defRPr sz="3000" b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2" y="2727432"/>
            <a:ext cx="6934201" cy="2585547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defTabSz="685800">
              <a:lnSpc>
                <a:spcPct val="110000"/>
              </a:lnSpc>
              <a:spcBef>
                <a:spcPts val="1000"/>
              </a:spcBef>
              <a:buSzTx/>
              <a:buNone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466725" indent="-123825" defTabSz="685800">
              <a:lnSpc>
                <a:spcPct val="110000"/>
              </a:lnSpc>
              <a:spcBef>
                <a:spcPts val="1000"/>
              </a:spcBef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834389" indent="-148589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2001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5430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23446" y="6532187"/>
            <a:ext cx="263852" cy="246219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000" b="1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078845683"/>
      </p:ext>
    </p:extLst>
  </p:cSld>
  <p:clrMapOvr>
    <a:masterClrMapping/>
  </p:clrMapOvr>
  <p:transition spd="med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0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731420577"/>
      </p:ext>
    </p:extLst>
  </p:cSld>
  <p:clrMapOvr>
    <a:masterClrMapping/>
  </p:clrMapOvr>
  <p:transition spd="med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1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616941608"/>
      </p:ext>
    </p:extLst>
  </p:cSld>
  <p:clrMapOvr>
    <a:masterClrMapping/>
  </p:clrMapOvr>
  <p:transition spd="med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大標題文字"/>
          <p:cNvSpPr txBox="1">
            <a:spLocks noGrp="1"/>
          </p:cNvSpPr>
          <p:nvPr>
            <p:ph type="title"/>
          </p:nvPr>
        </p:nvSpPr>
        <p:spPr>
          <a:xfrm>
            <a:off x="838200" y="1131093"/>
            <a:ext cx="10515600" cy="994174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lnSpc>
                <a:spcPct val="90000"/>
              </a:lnSpc>
              <a:defRPr sz="44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6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2226469"/>
            <a:ext cx="10515600" cy="3263505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spcBef>
                <a:spcPts val="1000"/>
              </a:spcBef>
              <a:buFont typeface="Arial"/>
              <a:defRPr sz="2800" b="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101812" y="5634477"/>
            <a:ext cx="251990" cy="253914"/>
          </a:xfrm>
          <a:prstGeom prst="rect">
            <a:avLst/>
          </a:prstGeom>
        </p:spPr>
        <p:txBody>
          <a:bodyPr lIns="34289" tIns="34289" rIns="34289" bIns="34289"/>
          <a:lstStyle>
            <a:lvl1pPr algn="r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119460584"/>
      </p:ext>
    </p:extLst>
  </p:cSld>
  <p:clrMapOvr>
    <a:masterClrMapping/>
  </p:clrMapOvr>
  <p:transition spd="med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3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83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054676705"/>
      </p:ext>
    </p:extLst>
  </p:cSld>
  <p:clrMapOvr>
    <a:masterClrMapping/>
  </p:clrMapOvr>
  <p:transition spd="med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5" name="矩形 20"/>
          <p:cNvSpPr/>
          <p:nvPr/>
        </p:nvSpPr>
        <p:spPr>
          <a:xfrm>
            <a:off x="0" y="1"/>
            <a:ext cx="12192000" cy="1555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6" name="矩形 2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7" name="矩形 2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8" name="矩形 5"/>
          <p:cNvSpPr/>
          <p:nvPr/>
        </p:nvSpPr>
        <p:spPr>
          <a:xfrm>
            <a:off x="194734" y="6391276"/>
            <a:ext cx="11777133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9" name="矩形 6"/>
          <p:cNvSpPr/>
          <p:nvPr/>
        </p:nvSpPr>
        <p:spPr>
          <a:xfrm>
            <a:off x="203200" y="158750"/>
            <a:ext cx="11777133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03014" y="6385244"/>
            <a:ext cx="385973" cy="32003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ctr">
              <a:defRPr sz="16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692111071"/>
      </p:ext>
    </p:extLst>
  </p:cSld>
  <p:clrMapOvr>
    <a:masterClrMapping/>
  </p:clrMapOvr>
  <p:transition spd="med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211957326"/>
      </p:ext>
    </p:extLst>
  </p:cSld>
  <p:clrMapOvr>
    <a:masterClrMapping/>
  </p:clrMapOvr>
  <p:transition spd="med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950915543"/>
      </p:ext>
    </p:extLst>
  </p:cSld>
  <p:clrMapOvr>
    <a:masterClrMapping/>
  </p:clrMapOvr>
  <p:transition spd="med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69923569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44775"/>
      </p:ext>
    </p:extLst>
  </p:cSld>
  <p:clrMapOvr>
    <a:masterClrMapping/>
  </p:clrMapOvr>
  <p:transition spd="med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327018820"/>
      </p:ext>
    </p:extLst>
  </p:cSld>
  <p:clrMapOvr>
    <a:masterClrMapping/>
  </p:clrMapOvr>
  <p:transition spd="med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90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08327786"/>
      </p:ext>
    </p:extLst>
  </p:cSld>
  <p:clrMapOvr>
    <a:masterClrMapping/>
  </p:clrMapOvr>
  <p:transition spd="med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  <a:defRPr>
                <a:solidFill>
                  <a:srgbClr val="0D0D0D"/>
                </a:solidFill>
              </a:defRPr>
            </a:lvl1pPr>
            <a:lvl2pPr marL="631825" indent="-174625">
              <a:defRPr>
                <a:solidFill>
                  <a:srgbClr val="0D0D0D"/>
                </a:solidFill>
              </a:defRPr>
            </a:lvl2pPr>
            <a:lvl3pPr indent="0">
              <a:defRPr>
                <a:solidFill>
                  <a:srgbClr val="0D0D0D"/>
                </a:solidFill>
              </a:defRPr>
            </a:lvl3pPr>
            <a:lvl4pPr indent="0">
              <a:defRPr>
                <a:solidFill>
                  <a:srgbClr val="0D0D0D"/>
                </a:solidFill>
              </a:defRPr>
            </a:lvl4pPr>
            <a:lvl5pPr indent="0">
              <a:defRPr>
                <a:solidFill>
                  <a:srgbClr val="0D0D0D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84001" y="6356350"/>
            <a:ext cx="323161" cy="36932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294424734"/>
      </p:ext>
    </p:extLst>
  </p:cSld>
  <p:clrMapOvr>
    <a:masterClrMapping/>
  </p:clrMapOvr>
  <p:transition spd="med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3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766834509"/>
      </p:ext>
    </p:extLst>
  </p:cSld>
  <p:clrMapOvr>
    <a:masterClrMapping/>
  </p:clrMapOvr>
  <p:transition spd="med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4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7" y="1460500"/>
            <a:ext cx="4582585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099587015"/>
      </p:ext>
    </p:extLst>
  </p:cSld>
  <p:clrMapOvr>
    <a:masterClrMapping/>
  </p:clrMapOvr>
  <p:transition spd="med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958848117"/>
      </p:ext>
    </p:extLst>
  </p:cSld>
  <p:clrMapOvr>
    <a:masterClrMapping/>
  </p:clrMapOvr>
  <p:transition spd="med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9137905" y="6479629"/>
            <a:ext cx="3054097" cy="378373"/>
          </a:xfrm>
          <a:prstGeom prst="rect">
            <a:avLst/>
          </a:prstGeom>
          <a:solidFill>
            <a:srgbClr val="824D9D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3" name="Rectangle 6"/>
          <p:cNvSpPr/>
          <p:nvPr/>
        </p:nvSpPr>
        <p:spPr>
          <a:xfrm>
            <a:off x="-2" y="6479629"/>
            <a:ext cx="3054099" cy="378373"/>
          </a:xfrm>
          <a:prstGeom prst="rect">
            <a:avLst/>
          </a:prstGeom>
          <a:solidFill>
            <a:srgbClr val="EE9F20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4" name="Rectangle 7"/>
          <p:cNvSpPr/>
          <p:nvPr/>
        </p:nvSpPr>
        <p:spPr>
          <a:xfrm>
            <a:off x="3054097" y="6479629"/>
            <a:ext cx="3054097" cy="378373"/>
          </a:xfrm>
          <a:prstGeom prst="rect">
            <a:avLst/>
          </a:prstGeom>
          <a:solidFill>
            <a:srgbClr val="3ABA99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108193" y="6479629"/>
            <a:ext cx="3054097" cy="378373"/>
          </a:xfrm>
          <a:prstGeom prst="rect">
            <a:avLst/>
          </a:prstGeom>
          <a:solidFill>
            <a:srgbClr val="46A0D8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6" name="大標題文字"/>
          <p:cNvSpPr txBox="1">
            <a:spLocks noGrp="1"/>
          </p:cNvSpPr>
          <p:nvPr>
            <p:ph type="title"/>
          </p:nvPr>
        </p:nvSpPr>
        <p:spPr>
          <a:xfrm>
            <a:off x="838200" y="1610211"/>
            <a:ext cx="6934203" cy="965479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defTabSz="685800">
              <a:lnSpc>
                <a:spcPct val="90000"/>
              </a:lnSpc>
              <a:defRPr sz="3000" b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2" y="2727432"/>
            <a:ext cx="6934201" cy="2585547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defTabSz="685800">
              <a:lnSpc>
                <a:spcPct val="110000"/>
              </a:lnSpc>
              <a:spcBef>
                <a:spcPts val="1000"/>
              </a:spcBef>
              <a:buSzTx/>
              <a:buNone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466725" indent="-123825" defTabSz="685800">
              <a:lnSpc>
                <a:spcPct val="110000"/>
              </a:lnSpc>
              <a:spcBef>
                <a:spcPts val="1000"/>
              </a:spcBef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834389" indent="-148589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2001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5430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23446" y="6532187"/>
            <a:ext cx="263852" cy="246219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000" b="1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984109081"/>
      </p:ext>
    </p:extLst>
  </p:cSld>
  <p:clrMapOvr>
    <a:masterClrMapping/>
  </p:clrMapOvr>
  <p:transition spd="med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0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82982652"/>
      </p:ext>
    </p:extLst>
  </p:cSld>
  <p:clrMapOvr>
    <a:masterClrMapping/>
  </p:clrMapOvr>
  <p:transition spd="med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1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018900817"/>
      </p:ext>
    </p:extLst>
  </p:cSld>
  <p:clrMapOvr>
    <a:masterClrMapping/>
  </p:clrMapOvr>
  <p:transition spd="med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大標題文字"/>
          <p:cNvSpPr txBox="1">
            <a:spLocks noGrp="1"/>
          </p:cNvSpPr>
          <p:nvPr>
            <p:ph type="title"/>
          </p:nvPr>
        </p:nvSpPr>
        <p:spPr>
          <a:xfrm>
            <a:off x="838200" y="1131093"/>
            <a:ext cx="10515600" cy="994174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lnSpc>
                <a:spcPct val="90000"/>
              </a:lnSpc>
              <a:defRPr sz="44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6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2226469"/>
            <a:ext cx="10515600" cy="3263505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spcBef>
                <a:spcPts val="1000"/>
              </a:spcBef>
              <a:buFont typeface="Arial"/>
              <a:defRPr sz="2800" b="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101812" y="5634477"/>
            <a:ext cx="251990" cy="253914"/>
          </a:xfrm>
          <a:prstGeom prst="rect">
            <a:avLst/>
          </a:prstGeom>
        </p:spPr>
        <p:txBody>
          <a:bodyPr lIns="34289" tIns="34289" rIns="34289" bIns="34289"/>
          <a:lstStyle>
            <a:lvl1pPr algn="r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3406715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42;p22"/>
          <p:cNvSpPr>
            <a:spLocks noGrp="1"/>
          </p:cNvSpPr>
          <p:nvPr>
            <p:ph type="pic" sz="quarter" idx="13"/>
          </p:nvPr>
        </p:nvSpPr>
        <p:spPr>
          <a:xfrm>
            <a:off x="6262688" y="3536156"/>
            <a:ext cx="5676326" cy="28396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Google Shape;43;p22"/>
          <p:cNvSpPr>
            <a:spLocks noGrp="1"/>
          </p:cNvSpPr>
          <p:nvPr>
            <p:ph type="pic" sz="quarter" idx="14"/>
          </p:nvPr>
        </p:nvSpPr>
        <p:spPr>
          <a:xfrm>
            <a:off x="6096000" y="625078"/>
            <a:ext cx="5500688" cy="27503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Google Shape;44;p22"/>
          <p:cNvSpPr>
            <a:spLocks noGrp="1"/>
          </p:cNvSpPr>
          <p:nvPr>
            <p:ph type="pic" idx="15"/>
          </p:nvPr>
        </p:nvSpPr>
        <p:spPr>
          <a:xfrm>
            <a:off x="-2226469" y="625078"/>
            <a:ext cx="11233547" cy="561677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85736"/>
      </p:ext>
    </p:extLst>
  </p:cSld>
  <p:clrMapOvr>
    <a:masterClrMapping/>
  </p:clrMapOvr>
  <p:transition spd="med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3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83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672451841"/>
      </p:ext>
    </p:extLst>
  </p:cSld>
  <p:clrMapOvr>
    <a:masterClrMapping/>
  </p:clrMapOvr>
  <p:transition spd="med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5" name="矩形 20"/>
          <p:cNvSpPr/>
          <p:nvPr/>
        </p:nvSpPr>
        <p:spPr>
          <a:xfrm>
            <a:off x="0" y="1"/>
            <a:ext cx="12192000" cy="1555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6" name="矩形 2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7" name="矩形 2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8" name="矩形 5"/>
          <p:cNvSpPr/>
          <p:nvPr/>
        </p:nvSpPr>
        <p:spPr>
          <a:xfrm>
            <a:off x="194734" y="6391276"/>
            <a:ext cx="11777133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9" name="矩形 6"/>
          <p:cNvSpPr/>
          <p:nvPr/>
        </p:nvSpPr>
        <p:spPr>
          <a:xfrm>
            <a:off x="203200" y="158750"/>
            <a:ext cx="11777133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03014" y="6385244"/>
            <a:ext cx="385973" cy="32003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ctr">
              <a:defRPr sz="16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364610016"/>
      </p:ext>
    </p:extLst>
  </p:cSld>
  <p:clrMapOvr>
    <a:masterClrMapping/>
  </p:clrMapOvr>
  <p:transition spd="med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90625" y="354508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1pPr>
            <a:lvl2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2pPr>
            <a:lvl3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3pPr>
            <a:lvl4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4pPr>
            <a:lvl5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78239"/>
      </p:ext>
    </p:extLst>
  </p:cSld>
  <p:clrMapOvr>
    <a:masterClrMapping/>
  </p:clrMapOvr>
  <p:transition spd="med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4806"/>
      </p:ext>
    </p:extLst>
  </p:cSld>
  <p:clrMapOvr>
    <a:masterClrMapping/>
  </p:clrMapOvr>
  <p:transition spd="med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8;p16"/>
          <p:cNvSpPr>
            <a:spLocks noGrp="1"/>
          </p:cNvSpPr>
          <p:nvPr>
            <p:ph type="pic" idx="13"/>
          </p:nvPr>
        </p:nvSpPr>
        <p:spPr>
          <a:xfrm>
            <a:off x="1520707" y="203272"/>
            <a:ext cx="9144004" cy="45743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3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90625" y="573285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1pPr>
            <a:lvl2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2pPr>
            <a:lvl3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3pPr>
            <a:lvl4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4pPr>
            <a:lvl5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22690"/>
      </p:ext>
    </p:extLst>
  </p:cSld>
  <p:clrMapOvr>
    <a:masterClrMapping/>
  </p:clrMapOvr>
  <p:transition spd="med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90253"/>
      </p:ext>
    </p:extLst>
  </p:cSld>
  <p:clrMapOvr>
    <a:masterClrMapping/>
  </p:clrMapOvr>
  <p:transition spd="med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6;p18"/>
          <p:cNvSpPr>
            <a:spLocks noGrp="1"/>
          </p:cNvSpPr>
          <p:nvPr>
            <p:ph type="pic" idx="13"/>
          </p:nvPr>
        </p:nvSpPr>
        <p:spPr>
          <a:xfrm>
            <a:off x="2122289" y="431601"/>
            <a:ext cx="11626453" cy="58132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 algn="ctr">
              <a:defRPr sz="4219"/>
            </a:lvl1pPr>
          </a:lstStyle>
          <a:p>
            <a:r>
              <a:t>大標題文字</a:t>
            </a:r>
          </a:p>
        </p:txBody>
      </p:sp>
      <p:sp>
        <p:nvSpPr>
          <p:cNvPr id="4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92969" y="3321844"/>
            <a:ext cx="5000625" cy="2893219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1pPr>
            <a:lvl2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2pPr>
            <a:lvl3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3pPr>
            <a:lvl4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4pPr>
            <a:lvl5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45142"/>
      </p:ext>
    </p:extLst>
  </p:cSld>
  <p:clrMapOvr>
    <a:masterClrMapping/>
  </p:clrMapOvr>
  <p:transition spd="med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44677"/>
      </p:ext>
    </p:extLst>
  </p:cSld>
  <p:clrMapOvr>
    <a:masterClrMapping/>
  </p:clrMapOvr>
  <p:transition spd="med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34;p20"/>
          <p:cNvSpPr>
            <a:spLocks noGrp="1"/>
          </p:cNvSpPr>
          <p:nvPr>
            <p:ph type="pic" idx="13"/>
          </p:nvPr>
        </p:nvSpPr>
        <p:spPr>
          <a:xfrm>
            <a:off x="3830836" y="1818678"/>
            <a:ext cx="8840391" cy="4420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indent="-341994">
              <a:spcBef>
                <a:spcPts val="2250"/>
              </a:spcBef>
              <a:buSzPts val="2800"/>
              <a:defRPr sz="1969"/>
            </a:lvl1pPr>
            <a:lvl2pPr indent="-341994">
              <a:spcBef>
                <a:spcPts val="2250"/>
              </a:spcBef>
              <a:buSzPts val="2800"/>
              <a:defRPr sz="1969"/>
            </a:lvl2pPr>
            <a:lvl3pPr indent="-341995">
              <a:spcBef>
                <a:spcPts val="2250"/>
              </a:spcBef>
              <a:buSzPts val="2800"/>
              <a:defRPr sz="1969"/>
            </a:lvl3pPr>
            <a:lvl4pPr indent="-341995">
              <a:spcBef>
                <a:spcPts val="2250"/>
              </a:spcBef>
              <a:buSzPts val="2800"/>
              <a:defRPr sz="1969"/>
            </a:lvl4pPr>
            <a:lvl5pPr indent="-341995">
              <a:spcBef>
                <a:spcPts val="2250"/>
              </a:spcBef>
              <a:buSzPts val="2800"/>
              <a:defRPr sz="1969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373157"/>
      </p:ext>
    </p:extLst>
  </p:cSld>
  <p:clrMapOvr>
    <a:masterClrMapping/>
  </p:clrMapOvr>
  <p:transition spd="med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5568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1687" i="1"/>
            </a:lvl1pPr>
            <a:lvl2pPr marL="734328" indent="-207941" algn="ctr">
              <a:spcBef>
                <a:spcPts val="0"/>
              </a:spcBef>
              <a:buClrTx/>
              <a:buSzPts val="2400"/>
              <a:buFontTx/>
              <a:defRPr sz="1687" i="1"/>
            </a:lvl2pPr>
            <a:lvl3pPr marL="1055786" indent="-207943" algn="ctr">
              <a:spcBef>
                <a:spcPts val="0"/>
              </a:spcBef>
              <a:buClrTx/>
              <a:buSzPts val="2400"/>
              <a:buFontTx/>
              <a:defRPr sz="1687" i="1"/>
            </a:lvl3pPr>
            <a:lvl4pPr marL="1377244" indent="-207941" algn="ctr">
              <a:spcBef>
                <a:spcPts val="0"/>
              </a:spcBef>
              <a:buClrTx/>
              <a:buSzPts val="2400"/>
              <a:buFontTx/>
              <a:defRPr sz="1687" i="1"/>
            </a:lvl4pPr>
            <a:lvl5pPr marL="1698701" indent="-207941" algn="ctr">
              <a:spcBef>
                <a:spcPts val="0"/>
              </a:spcBef>
              <a:buClrTx/>
              <a:buSzPts val="2400"/>
              <a:buFontTx/>
              <a:defRPr sz="1687" i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Google Shape;48;p23"/>
          <p:cNvSpPr txBox="1">
            <a:spLocks noGrp="1"/>
          </p:cNvSpPr>
          <p:nvPr>
            <p:ph type="body" sz="quarter" idx="13"/>
          </p:nvPr>
        </p:nvSpPr>
        <p:spPr>
          <a:xfrm>
            <a:off x="1190625" y="2964655"/>
            <a:ext cx="9810750" cy="50006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86113"/>
      </p:ext>
    </p:extLst>
  </p:cSld>
  <p:clrMapOvr>
    <a:masterClrMapping/>
  </p:clrMapOvr>
  <p:transition spd="med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42;p22"/>
          <p:cNvSpPr>
            <a:spLocks noGrp="1"/>
          </p:cNvSpPr>
          <p:nvPr>
            <p:ph type="pic" sz="quarter" idx="13"/>
          </p:nvPr>
        </p:nvSpPr>
        <p:spPr>
          <a:xfrm>
            <a:off x="6262688" y="3536156"/>
            <a:ext cx="5676326" cy="28396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Google Shape;43;p22"/>
          <p:cNvSpPr>
            <a:spLocks noGrp="1"/>
          </p:cNvSpPr>
          <p:nvPr>
            <p:ph type="pic" sz="quarter" idx="14"/>
          </p:nvPr>
        </p:nvSpPr>
        <p:spPr>
          <a:xfrm>
            <a:off x="6096000" y="625078"/>
            <a:ext cx="5500688" cy="27503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Google Shape;44;p22"/>
          <p:cNvSpPr>
            <a:spLocks noGrp="1"/>
          </p:cNvSpPr>
          <p:nvPr>
            <p:ph type="pic" idx="15"/>
          </p:nvPr>
        </p:nvSpPr>
        <p:spPr>
          <a:xfrm>
            <a:off x="-2226469" y="625078"/>
            <a:ext cx="11233547" cy="561677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60169"/>
      </p:ext>
    </p:extLst>
  </p:cSld>
  <p:clrMapOvr>
    <a:masterClrMapping/>
  </p:clrMapOvr>
  <p:transition spd="med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1687" i="1"/>
            </a:lvl1pPr>
            <a:lvl2pPr marL="734328" indent="-207941" algn="ctr">
              <a:spcBef>
                <a:spcPts val="0"/>
              </a:spcBef>
              <a:buClrTx/>
              <a:buSzPts val="2400"/>
              <a:buFontTx/>
              <a:defRPr sz="1687" i="1"/>
            </a:lvl2pPr>
            <a:lvl3pPr marL="1055786" indent="-207943" algn="ctr">
              <a:spcBef>
                <a:spcPts val="0"/>
              </a:spcBef>
              <a:buClrTx/>
              <a:buSzPts val="2400"/>
              <a:buFontTx/>
              <a:defRPr sz="1687" i="1"/>
            </a:lvl3pPr>
            <a:lvl4pPr marL="1377244" indent="-207941" algn="ctr">
              <a:spcBef>
                <a:spcPts val="0"/>
              </a:spcBef>
              <a:buClrTx/>
              <a:buSzPts val="2400"/>
              <a:buFontTx/>
              <a:defRPr sz="1687" i="1"/>
            </a:lvl4pPr>
            <a:lvl5pPr marL="1698701" indent="-207941" algn="ctr">
              <a:spcBef>
                <a:spcPts val="0"/>
              </a:spcBef>
              <a:buClrTx/>
              <a:buSzPts val="2400"/>
              <a:buFontTx/>
              <a:defRPr sz="1687" i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Google Shape;48;p23"/>
          <p:cNvSpPr txBox="1">
            <a:spLocks noGrp="1"/>
          </p:cNvSpPr>
          <p:nvPr>
            <p:ph type="body" sz="quarter" idx="13"/>
          </p:nvPr>
        </p:nvSpPr>
        <p:spPr>
          <a:xfrm>
            <a:off x="1190625" y="2964655"/>
            <a:ext cx="9810750" cy="50006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05460"/>
      </p:ext>
    </p:extLst>
  </p:cSld>
  <p:clrMapOvr>
    <a:masterClrMapping/>
  </p:clrMapOvr>
  <p:transition spd="med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51;p24"/>
          <p:cNvSpPr>
            <a:spLocks noGrp="1"/>
          </p:cNvSpPr>
          <p:nvPr>
            <p:ph type="pic" idx="13"/>
          </p:nvPr>
        </p:nvSpPr>
        <p:spPr>
          <a:xfrm>
            <a:off x="-890487" y="0"/>
            <a:ext cx="13972974" cy="69919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52397"/>
      </p:ext>
    </p:extLst>
  </p:cSld>
  <p:clrMapOvr>
    <a:masterClrMapping/>
  </p:clrMapOvr>
  <p:transition spd="med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70069"/>
      </p:ext>
    </p:extLst>
  </p:cSld>
  <p:clrMapOvr>
    <a:masterClrMapping/>
  </p:clrMapOvr>
  <p:transition spd="med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90625" y="354508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1pPr>
            <a:lvl2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2pPr>
            <a:lvl3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3pPr>
            <a:lvl4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4pPr>
            <a:lvl5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34324"/>
      </p:ext>
    </p:extLst>
  </p:cSld>
  <p:clrMapOvr>
    <a:masterClrMapping/>
  </p:clrMapOvr>
  <p:transition spd="med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62682"/>
      </p:ext>
    </p:extLst>
  </p:cSld>
  <p:clrMapOvr>
    <a:masterClrMapping/>
  </p:clrMapOvr>
  <p:transition spd="med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8;p16"/>
          <p:cNvSpPr>
            <a:spLocks noGrp="1"/>
          </p:cNvSpPr>
          <p:nvPr>
            <p:ph type="pic" idx="13"/>
          </p:nvPr>
        </p:nvSpPr>
        <p:spPr>
          <a:xfrm>
            <a:off x="1520707" y="203272"/>
            <a:ext cx="9144004" cy="45743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3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90625" y="573285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1pPr>
            <a:lvl2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2pPr>
            <a:lvl3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3pPr>
            <a:lvl4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4pPr>
            <a:lvl5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12677"/>
      </p:ext>
    </p:extLst>
  </p:cSld>
  <p:clrMapOvr>
    <a:masterClrMapping/>
  </p:clrMapOvr>
  <p:transition spd="med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63726"/>
      </p:ext>
    </p:extLst>
  </p:cSld>
  <p:clrMapOvr>
    <a:masterClrMapping/>
  </p:clrMapOvr>
  <p:transition spd="med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6;p18"/>
          <p:cNvSpPr>
            <a:spLocks noGrp="1"/>
          </p:cNvSpPr>
          <p:nvPr>
            <p:ph type="pic" idx="13"/>
          </p:nvPr>
        </p:nvSpPr>
        <p:spPr>
          <a:xfrm>
            <a:off x="2122289" y="431601"/>
            <a:ext cx="11626453" cy="58132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 algn="ctr">
              <a:defRPr sz="4219"/>
            </a:lvl1pPr>
          </a:lstStyle>
          <a:p>
            <a:r>
              <a:t>大標題文字</a:t>
            </a:r>
          </a:p>
        </p:txBody>
      </p:sp>
      <p:sp>
        <p:nvSpPr>
          <p:cNvPr id="4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92969" y="3321844"/>
            <a:ext cx="5000625" cy="2893219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1pPr>
            <a:lvl2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2pPr>
            <a:lvl3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3pPr>
            <a:lvl4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4pPr>
            <a:lvl5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40272"/>
      </p:ext>
    </p:extLst>
  </p:cSld>
  <p:clrMapOvr>
    <a:masterClrMapping/>
  </p:clrMapOvr>
  <p:transition spd="med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6396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51;p24"/>
          <p:cNvSpPr>
            <a:spLocks noGrp="1"/>
          </p:cNvSpPr>
          <p:nvPr>
            <p:ph type="pic" idx="13"/>
          </p:nvPr>
        </p:nvSpPr>
        <p:spPr>
          <a:xfrm>
            <a:off x="-890487" y="0"/>
            <a:ext cx="13972974" cy="69919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99648"/>
      </p:ext>
    </p:extLst>
  </p:cSld>
  <p:clrMapOvr>
    <a:masterClrMapping/>
  </p:clrMapOvr>
  <p:transition spd="med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34;p20"/>
          <p:cNvSpPr>
            <a:spLocks noGrp="1"/>
          </p:cNvSpPr>
          <p:nvPr>
            <p:ph type="pic" idx="13"/>
          </p:nvPr>
        </p:nvSpPr>
        <p:spPr>
          <a:xfrm>
            <a:off x="3830836" y="1818678"/>
            <a:ext cx="8840391" cy="4420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indent="-341994">
              <a:spcBef>
                <a:spcPts val="2250"/>
              </a:spcBef>
              <a:buSzPts val="2800"/>
              <a:defRPr sz="1969"/>
            </a:lvl1pPr>
            <a:lvl2pPr indent="-341994">
              <a:spcBef>
                <a:spcPts val="2250"/>
              </a:spcBef>
              <a:buSzPts val="2800"/>
              <a:defRPr sz="1969"/>
            </a:lvl2pPr>
            <a:lvl3pPr indent="-341995">
              <a:spcBef>
                <a:spcPts val="2250"/>
              </a:spcBef>
              <a:buSzPts val="2800"/>
              <a:defRPr sz="1969"/>
            </a:lvl3pPr>
            <a:lvl4pPr indent="-341995">
              <a:spcBef>
                <a:spcPts val="2250"/>
              </a:spcBef>
              <a:buSzPts val="2800"/>
              <a:defRPr sz="1969"/>
            </a:lvl4pPr>
            <a:lvl5pPr indent="-341995">
              <a:spcBef>
                <a:spcPts val="2250"/>
              </a:spcBef>
              <a:buSzPts val="2800"/>
              <a:defRPr sz="1969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47664"/>
      </p:ext>
    </p:extLst>
  </p:cSld>
  <p:clrMapOvr>
    <a:masterClrMapping/>
  </p:clrMapOvr>
  <p:transition spd="med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123410"/>
      </p:ext>
    </p:extLst>
  </p:cSld>
  <p:clrMapOvr>
    <a:masterClrMapping/>
  </p:clrMapOvr>
  <p:transition spd="med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42;p22"/>
          <p:cNvSpPr>
            <a:spLocks noGrp="1"/>
          </p:cNvSpPr>
          <p:nvPr>
            <p:ph type="pic" sz="quarter" idx="13"/>
          </p:nvPr>
        </p:nvSpPr>
        <p:spPr>
          <a:xfrm>
            <a:off x="6262688" y="3536156"/>
            <a:ext cx="5676326" cy="28396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Google Shape;43;p22"/>
          <p:cNvSpPr>
            <a:spLocks noGrp="1"/>
          </p:cNvSpPr>
          <p:nvPr>
            <p:ph type="pic" sz="quarter" idx="14"/>
          </p:nvPr>
        </p:nvSpPr>
        <p:spPr>
          <a:xfrm>
            <a:off x="6096000" y="625078"/>
            <a:ext cx="5500688" cy="27503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Google Shape;44;p22"/>
          <p:cNvSpPr>
            <a:spLocks noGrp="1"/>
          </p:cNvSpPr>
          <p:nvPr>
            <p:ph type="pic" idx="15"/>
          </p:nvPr>
        </p:nvSpPr>
        <p:spPr>
          <a:xfrm>
            <a:off x="-2226469" y="625078"/>
            <a:ext cx="11233547" cy="561677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5045"/>
      </p:ext>
    </p:extLst>
  </p:cSld>
  <p:clrMapOvr>
    <a:masterClrMapping/>
  </p:clrMapOvr>
  <p:transition spd="med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1687" i="1"/>
            </a:lvl1pPr>
            <a:lvl2pPr marL="734328" indent="-207941" algn="ctr">
              <a:spcBef>
                <a:spcPts val="0"/>
              </a:spcBef>
              <a:buClrTx/>
              <a:buSzPts val="2400"/>
              <a:buFontTx/>
              <a:defRPr sz="1687" i="1"/>
            </a:lvl2pPr>
            <a:lvl3pPr marL="1055786" indent="-207943" algn="ctr">
              <a:spcBef>
                <a:spcPts val="0"/>
              </a:spcBef>
              <a:buClrTx/>
              <a:buSzPts val="2400"/>
              <a:buFontTx/>
              <a:defRPr sz="1687" i="1"/>
            </a:lvl3pPr>
            <a:lvl4pPr marL="1377244" indent="-207941" algn="ctr">
              <a:spcBef>
                <a:spcPts val="0"/>
              </a:spcBef>
              <a:buClrTx/>
              <a:buSzPts val="2400"/>
              <a:buFontTx/>
              <a:defRPr sz="1687" i="1"/>
            </a:lvl4pPr>
            <a:lvl5pPr marL="1698701" indent="-207941" algn="ctr">
              <a:spcBef>
                <a:spcPts val="0"/>
              </a:spcBef>
              <a:buClrTx/>
              <a:buSzPts val="2400"/>
              <a:buFontTx/>
              <a:defRPr sz="1687" i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Google Shape;48;p23"/>
          <p:cNvSpPr txBox="1">
            <a:spLocks noGrp="1"/>
          </p:cNvSpPr>
          <p:nvPr>
            <p:ph type="body" sz="quarter" idx="13"/>
          </p:nvPr>
        </p:nvSpPr>
        <p:spPr>
          <a:xfrm>
            <a:off x="1190625" y="2964655"/>
            <a:ext cx="9810750" cy="50006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959074"/>
      </p:ext>
    </p:extLst>
  </p:cSld>
  <p:clrMapOvr>
    <a:masterClrMapping/>
  </p:clrMapOvr>
  <p:transition spd="med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51;p24"/>
          <p:cNvSpPr>
            <a:spLocks noGrp="1"/>
          </p:cNvSpPr>
          <p:nvPr>
            <p:ph type="pic" idx="13"/>
          </p:nvPr>
        </p:nvSpPr>
        <p:spPr>
          <a:xfrm>
            <a:off x="-890487" y="0"/>
            <a:ext cx="13972974" cy="69919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85891"/>
      </p:ext>
    </p:extLst>
  </p:cSld>
  <p:clrMapOvr>
    <a:masterClrMapping/>
  </p:clrMapOvr>
  <p:transition spd="med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377030"/>
      </p:ext>
    </p:extLst>
  </p:cSld>
  <p:clrMapOvr>
    <a:masterClrMapping/>
  </p:clrMapOvr>
  <p:transition spd="med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90625" y="354508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1pPr>
            <a:lvl2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2pPr>
            <a:lvl3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3pPr>
            <a:lvl4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4pPr>
            <a:lvl5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77312"/>
      </p:ext>
    </p:extLst>
  </p:cSld>
  <p:clrMapOvr>
    <a:masterClrMapping/>
  </p:clrMapOvr>
  <p:transition spd="med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6460"/>
      </p:ext>
    </p:extLst>
  </p:cSld>
  <p:clrMapOvr>
    <a:masterClrMapping/>
  </p:clrMapOvr>
  <p:transition spd="med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8;p16"/>
          <p:cNvSpPr>
            <a:spLocks noGrp="1"/>
          </p:cNvSpPr>
          <p:nvPr>
            <p:ph type="pic" idx="13"/>
          </p:nvPr>
        </p:nvSpPr>
        <p:spPr>
          <a:xfrm>
            <a:off x="1520707" y="203272"/>
            <a:ext cx="9144004" cy="45743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3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90625" y="573285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1pPr>
            <a:lvl2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2pPr>
            <a:lvl3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3pPr>
            <a:lvl4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4pPr>
            <a:lvl5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94317"/>
      </p:ext>
    </p:extLst>
  </p:cSld>
  <p:clrMapOvr>
    <a:masterClrMapping/>
  </p:clrMapOvr>
  <p:transition spd="med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64655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37538"/>
      </p:ext>
    </p:extLst>
  </p:cSld>
  <p:clrMapOvr>
    <a:masterClrMapping/>
  </p:clrMapOvr>
  <p:transition spd="med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6;p18"/>
          <p:cNvSpPr>
            <a:spLocks noGrp="1"/>
          </p:cNvSpPr>
          <p:nvPr>
            <p:ph type="pic" idx="13"/>
          </p:nvPr>
        </p:nvSpPr>
        <p:spPr>
          <a:xfrm>
            <a:off x="2122289" y="431601"/>
            <a:ext cx="11626453" cy="58132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 algn="ctr">
              <a:defRPr sz="4219"/>
            </a:lvl1pPr>
          </a:lstStyle>
          <a:p>
            <a:r>
              <a:t>大標題文字</a:t>
            </a:r>
          </a:p>
        </p:txBody>
      </p:sp>
      <p:sp>
        <p:nvSpPr>
          <p:cNvPr id="4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92969" y="3321844"/>
            <a:ext cx="5000625" cy="2893219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1pPr>
            <a:lvl2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2pPr>
            <a:lvl3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3pPr>
            <a:lvl4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4pPr>
            <a:lvl5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99893"/>
      </p:ext>
    </p:extLst>
  </p:cSld>
  <p:clrMapOvr>
    <a:masterClrMapping/>
  </p:clrMapOvr>
  <p:transition spd="med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530112"/>
      </p:ext>
    </p:extLst>
  </p:cSld>
  <p:clrMapOvr>
    <a:masterClrMapping/>
  </p:clrMapOvr>
  <p:transition spd="med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34;p20"/>
          <p:cNvSpPr>
            <a:spLocks noGrp="1"/>
          </p:cNvSpPr>
          <p:nvPr>
            <p:ph type="pic" idx="13"/>
          </p:nvPr>
        </p:nvSpPr>
        <p:spPr>
          <a:xfrm>
            <a:off x="3830836" y="1818678"/>
            <a:ext cx="8840391" cy="4420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indent="-341994">
              <a:spcBef>
                <a:spcPts val="2250"/>
              </a:spcBef>
              <a:buSzPts val="2800"/>
              <a:defRPr sz="1969"/>
            </a:lvl1pPr>
            <a:lvl2pPr indent="-341994">
              <a:spcBef>
                <a:spcPts val="2250"/>
              </a:spcBef>
              <a:buSzPts val="2800"/>
              <a:defRPr sz="1969"/>
            </a:lvl2pPr>
            <a:lvl3pPr indent="-341995">
              <a:spcBef>
                <a:spcPts val="2250"/>
              </a:spcBef>
              <a:buSzPts val="2800"/>
              <a:defRPr sz="1969"/>
            </a:lvl3pPr>
            <a:lvl4pPr indent="-341995">
              <a:spcBef>
                <a:spcPts val="2250"/>
              </a:spcBef>
              <a:buSzPts val="2800"/>
              <a:defRPr sz="1969"/>
            </a:lvl4pPr>
            <a:lvl5pPr indent="-341995">
              <a:spcBef>
                <a:spcPts val="2250"/>
              </a:spcBef>
              <a:buSzPts val="2800"/>
              <a:defRPr sz="1969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90938"/>
      </p:ext>
    </p:extLst>
  </p:cSld>
  <p:clrMapOvr>
    <a:masterClrMapping/>
  </p:clrMapOvr>
  <p:transition spd="med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01453"/>
      </p:ext>
    </p:extLst>
  </p:cSld>
  <p:clrMapOvr>
    <a:masterClrMapping/>
  </p:clrMapOvr>
  <p:transition spd="med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42;p22"/>
          <p:cNvSpPr>
            <a:spLocks noGrp="1"/>
          </p:cNvSpPr>
          <p:nvPr>
            <p:ph type="pic" sz="quarter" idx="13"/>
          </p:nvPr>
        </p:nvSpPr>
        <p:spPr>
          <a:xfrm>
            <a:off x="6262688" y="3536156"/>
            <a:ext cx="5676326" cy="28396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Google Shape;43;p22"/>
          <p:cNvSpPr>
            <a:spLocks noGrp="1"/>
          </p:cNvSpPr>
          <p:nvPr>
            <p:ph type="pic" sz="quarter" idx="14"/>
          </p:nvPr>
        </p:nvSpPr>
        <p:spPr>
          <a:xfrm>
            <a:off x="6096000" y="625078"/>
            <a:ext cx="5500688" cy="27503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Google Shape;44;p22"/>
          <p:cNvSpPr>
            <a:spLocks noGrp="1"/>
          </p:cNvSpPr>
          <p:nvPr>
            <p:ph type="pic" idx="15"/>
          </p:nvPr>
        </p:nvSpPr>
        <p:spPr>
          <a:xfrm>
            <a:off x="-2226469" y="625078"/>
            <a:ext cx="11233547" cy="561677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23118"/>
      </p:ext>
    </p:extLst>
  </p:cSld>
  <p:clrMapOvr>
    <a:masterClrMapping/>
  </p:clrMapOvr>
  <p:transition spd="med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1687" i="1"/>
            </a:lvl1pPr>
            <a:lvl2pPr marL="734328" indent="-207941" algn="ctr">
              <a:spcBef>
                <a:spcPts val="0"/>
              </a:spcBef>
              <a:buClrTx/>
              <a:buSzPts val="2400"/>
              <a:buFontTx/>
              <a:defRPr sz="1687" i="1"/>
            </a:lvl2pPr>
            <a:lvl3pPr marL="1055786" indent="-207943" algn="ctr">
              <a:spcBef>
                <a:spcPts val="0"/>
              </a:spcBef>
              <a:buClrTx/>
              <a:buSzPts val="2400"/>
              <a:buFontTx/>
              <a:defRPr sz="1687" i="1"/>
            </a:lvl3pPr>
            <a:lvl4pPr marL="1377244" indent="-207941" algn="ctr">
              <a:spcBef>
                <a:spcPts val="0"/>
              </a:spcBef>
              <a:buClrTx/>
              <a:buSzPts val="2400"/>
              <a:buFontTx/>
              <a:defRPr sz="1687" i="1"/>
            </a:lvl4pPr>
            <a:lvl5pPr marL="1698701" indent="-207941" algn="ctr">
              <a:spcBef>
                <a:spcPts val="0"/>
              </a:spcBef>
              <a:buClrTx/>
              <a:buSzPts val="2400"/>
              <a:buFontTx/>
              <a:defRPr sz="1687" i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Google Shape;48;p23"/>
          <p:cNvSpPr txBox="1">
            <a:spLocks noGrp="1"/>
          </p:cNvSpPr>
          <p:nvPr>
            <p:ph type="body" sz="quarter" idx="13"/>
          </p:nvPr>
        </p:nvSpPr>
        <p:spPr>
          <a:xfrm>
            <a:off x="1190625" y="2964655"/>
            <a:ext cx="9810750" cy="50006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66520"/>
      </p:ext>
    </p:extLst>
  </p:cSld>
  <p:clrMapOvr>
    <a:masterClrMapping/>
  </p:clrMapOvr>
  <p:transition spd="med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51;p24"/>
          <p:cNvSpPr>
            <a:spLocks noGrp="1"/>
          </p:cNvSpPr>
          <p:nvPr>
            <p:ph type="pic" idx="13"/>
          </p:nvPr>
        </p:nvSpPr>
        <p:spPr>
          <a:xfrm>
            <a:off x="-890487" y="0"/>
            <a:ext cx="13972974" cy="69919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15919"/>
      </p:ext>
    </p:extLst>
  </p:cSld>
  <p:clrMapOvr>
    <a:masterClrMapping/>
  </p:clrMapOvr>
  <p:transition spd="med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13496"/>
      </p:ext>
    </p:extLst>
  </p:cSld>
  <p:clrMapOvr>
    <a:masterClrMapping/>
  </p:clrMapOvr>
  <p:transition spd="med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90625" y="354508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1pPr>
            <a:lvl2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2pPr>
            <a:lvl3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3pPr>
            <a:lvl4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4pPr>
            <a:lvl5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71967"/>
      </p:ext>
    </p:extLst>
  </p:cSld>
  <p:clrMapOvr>
    <a:masterClrMapping/>
  </p:clrMapOvr>
  <p:transition spd="med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0476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013666606"/>
      </p:ext>
    </p:extLst>
  </p:cSld>
  <p:clrMapOvr>
    <a:masterClrMapping/>
  </p:clrMapOvr>
  <p:transition spd="med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8;p16"/>
          <p:cNvSpPr>
            <a:spLocks noGrp="1"/>
          </p:cNvSpPr>
          <p:nvPr>
            <p:ph type="pic" idx="13"/>
          </p:nvPr>
        </p:nvSpPr>
        <p:spPr>
          <a:xfrm>
            <a:off x="1520707" y="203272"/>
            <a:ext cx="9144004" cy="45743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3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90625" y="573285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1pPr>
            <a:lvl2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2pPr>
            <a:lvl3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3pPr>
            <a:lvl4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4pPr>
            <a:lvl5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8153"/>
      </p:ext>
    </p:extLst>
  </p:cSld>
  <p:clrMapOvr>
    <a:masterClrMapping/>
  </p:clrMapOvr>
  <p:transition spd="med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81530"/>
      </p:ext>
    </p:extLst>
  </p:cSld>
  <p:clrMapOvr>
    <a:masterClrMapping/>
  </p:clrMapOvr>
  <p:transition spd="med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6;p18"/>
          <p:cNvSpPr>
            <a:spLocks noGrp="1"/>
          </p:cNvSpPr>
          <p:nvPr>
            <p:ph type="pic" idx="13"/>
          </p:nvPr>
        </p:nvSpPr>
        <p:spPr>
          <a:xfrm>
            <a:off x="2122289" y="431601"/>
            <a:ext cx="11626453" cy="58132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 algn="ctr">
              <a:defRPr sz="4219"/>
            </a:lvl1pPr>
          </a:lstStyle>
          <a:p>
            <a:r>
              <a:t>大標題文字</a:t>
            </a:r>
          </a:p>
        </p:txBody>
      </p:sp>
      <p:sp>
        <p:nvSpPr>
          <p:cNvPr id="4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92969" y="3321844"/>
            <a:ext cx="5000625" cy="2893219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1pPr>
            <a:lvl2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2pPr>
            <a:lvl3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3pPr>
            <a:lvl4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4pPr>
            <a:lvl5pPr marL="0" indent="160729" algn="ctr">
              <a:spcBef>
                <a:spcPts val="0"/>
              </a:spcBef>
              <a:buClrTx/>
              <a:buSzTx/>
              <a:buFontTx/>
              <a:buNone/>
              <a:defRPr sz="26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31553"/>
      </p:ext>
    </p:extLst>
  </p:cSld>
  <p:clrMapOvr>
    <a:masterClrMapping/>
  </p:clrMapOvr>
  <p:transition spd="med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42697"/>
      </p:ext>
    </p:extLst>
  </p:cSld>
  <p:clrMapOvr>
    <a:masterClrMapping/>
  </p:clrMapOvr>
  <p:transition spd="med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34;p20"/>
          <p:cNvSpPr>
            <a:spLocks noGrp="1"/>
          </p:cNvSpPr>
          <p:nvPr>
            <p:ph type="pic" idx="13"/>
          </p:nvPr>
        </p:nvSpPr>
        <p:spPr>
          <a:xfrm>
            <a:off x="3830836" y="1818678"/>
            <a:ext cx="8840391" cy="4420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indent="-341994">
              <a:spcBef>
                <a:spcPts val="2250"/>
              </a:spcBef>
              <a:buSzPts val="2800"/>
              <a:defRPr sz="1969"/>
            </a:lvl1pPr>
            <a:lvl2pPr indent="-341994">
              <a:spcBef>
                <a:spcPts val="2250"/>
              </a:spcBef>
              <a:buSzPts val="2800"/>
              <a:defRPr sz="1969"/>
            </a:lvl2pPr>
            <a:lvl3pPr indent="-341995">
              <a:spcBef>
                <a:spcPts val="2250"/>
              </a:spcBef>
              <a:buSzPts val="2800"/>
              <a:defRPr sz="1969"/>
            </a:lvl3pPr>
            <a:lvl4pPr indent="-341995">
              <a:spcBef>
                <a:spcPts val="2250"/>
              </a:spcBef>
              <a:buSzPts val="2800"/>
              <a:defRPr sz="1969"/>
            </a:lvl4pPr>
            <a:lvl5pPr indent="-341995">
              <a:spcBef>
                <a:spcPts val="2250"/>
              </a:spcBef>
              <a:buSzPts val="2800"/>
              <a:defRPr sz="1969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02761"/>
      </p:ext>
    </p:extLst>
  </p:cSld>
  <p:clrMapOvr>
    <a:masterClrMapping/>
  </p:clrMapOvr>
  <p:transition spd="med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85172"/>
      </p:ext>
    </p:extLst>
  </p:cSld>
  <p:clrMapOvr>
    <a:masterClrMapping/>
  </p:clrMapOvr>
  <p:transition spd="med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42;p22"/>
          <p:cNvSpPr>
            <a:spLocks noGrp="1"/>
          </p:cNvSpPr>
          <p:nvPr>
            <p:ph type="pic" sz="quarter" idx="13"/>
          </p:nvPr>
        </p:nvSpPr>
        <p:spPr>
          <a:xfrm>
            <a:off x="6262688" y="3536156"/>
            <a:ext cx="5676326" cy="28396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Google Shape;43;p22"/>
          <p:cNvSpPr>
            <a:spLocks noGrp="1"/>
          </p:cNvSpPr>
          <p:nvPr>
            <p:ph type="pic" sz="quarter" idx="14"/>
          </p:nvPr>
        </p:nvSpPr>
        <p:spPr>
          <a:xfrm>
            <a:off x="6096000" y="625078"/>
            <a:ext cx="5500688" cy="27503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Google Shape;44;p22"/>
          <p:cNvSpPr>
            <a:spLocks noGrp="1"/>
          </p:cNvSpPr>
          <p:nvPr>
            <p:ph type="pic" idx="15"/>
          </p:nvPr>
        </p:nvSpPr>
        <p:spPr>
          <a:xfrm>
            <a:off x="-2226469" y="625078"/>
            <a:ext cx="11233547" cy="561677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86218"/>
      </p:ext>
    </p:extLst>
  </p:cSld>
  <p:clrMapOvr>
    <a:masterClrMapping/>
  </p:clrMapOvr>
  <p:transition spd="med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 anchor="t"/>
          <a:lstStyle>
            <a:lvl1pPr marL="0" indent="160729" algn="ctr">
              <a:spcBef>
                <a:spcPts val="0"/>
              </a:spcBef>
              <a:buClrTx/>
              <a:buSzTx/>
              <a:buFontTx/>
              <a:buNone/>
              <a:defRPr sz="1687" i="1"/>
            </a:lvl1pPr>
            <a:lvl2pPr marL="734328" indent="-207941" algn="ctr">
              <a:spcBef>
                <a:spcPts val="0"/>
              </a:spcBef>
              <a:buClrTx/>
              <a:buSzPts val="2400"/>
              <a:buFontTx/>
              <a:defRPr sz="1687" i="1"/>
            </a:lvl2pPr>
            <a:lvl3pPr marL="1055786" indent="-207943" algn="ctr">
              <a:spcBef>
                <a:spcPts val="0"/>
              </a:spcBef>
              <a:buClrTx/>
              <a:buSzPts val="2400"/>
              <a:buFontTx/>
              <a:defRPr sz="1687" i="1"/>
            </a:lvl3pPr>
            <a:lvl4pPr marL="1377244" indent="-207941" algn="ctr">
              <a:spcBef>
                <a:spcPts val="0"/>
              </a:spcBef>
              <a:buClrTx/>
              <a:buSzPts val="2400"/>
              <a:buFontTx/>
              <a:defRPr sz="1687" i="1"/>
            </a:lvl4pPr>
            <a:lvl5pPr marL="1698701" indent="-207941" algn="ctr">
              <a:spcBef>
                <a:spcPts val="0"/>
              </a:spcBef>
              <a:buClrTx/>
              <a:buSzPts val="2400"/>
              <a:buFontTx/>
              <a:defRPr sz="1687" i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Google Shape;48;p23"/>
          <p:cNvSpPr txBox="1">
            <a:spLocks noGrp="1"/>
          </p:cNvSpPr>
          <p:nvPr>
            <p:ph type="body" sz="quarter" idx="13"/>
          </p:nvPr>
        </p:nvSpPr>
        <p:spPr>
          <a:xfrm>
            <a:off x="1190625" y="2964655"/>
            <a:ext cx="9810750" cy="50006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31837"/>
      </p:ext>
    </p:extLst>
  </p:cSld>
  <p:clrMapOvr>
    <a:masterClrMapping/>
  </p:clrMapOvr>
  <p:transition spd="med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51;p24"/>
          <p:cNvSpPr>
            <a:spLocks noGrp="1"/>
          </p:cNvSpPr>
          <p:nvPr>
            <p:ph type="pic" idx="13"/>
          </p:nvPr>
        </p:nvSpPr>
        <p:spPr>
          <a:xfrm>
            <a:off x="-890487" y="0"/>
            <a:ext cx="13972974" cy="69919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80484"/>
      </p:ext>
    </p:extLst>
  </p:cSld>
  <p:clrMapOvr>
    <a:masterClrMapping/>
  </p:clrMapOvr>
  <p:transition spd="med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5425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62467779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57068674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89383529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90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90428004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  <a:defRPr>
                <a:solidFill>
                  <a:srgbClr val="0D0D0D"/>
                </a:solidFill>
              </a:defRPr>
            </a:lvl1pPr>
            <a:lvl2pPr marL="631825" indent="-174625">
              <a:defRPr>
                <a:solidFill>
                  <a:srgbClr val="0D0D0D"/>
                </a:solidFill>
              </a:defRPr>
            </a:lvl2pPr>
            <a:lvl3pPr indent="0">
              <a:defRPr>
                <a:solidFill>
                  <a:srgbClr val="0D0D0D"/>
                </a:solidFill>
              </a:defRPr>
            </a:lvl3pPr>
            <a:lvl4pPr indent="0">
              <a:defRPr>
                <a:solidFill>
                  <a:srgbClr val="0D0D0D"/>
                </a:solidFill>
              </a:defRPr>
            </a:lvl4pPr>
            <a:lvl5pPr indent="0">
              <a:defRPr>
                <a:solidFill>
                  <a:srgbClr val="0D0D0D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84001" y="6356350"/>
            <a:ext cx="323161" cy="36932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33694841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3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95494260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4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7" y="1460500"/>
            <a:ext cx="4582585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69487676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27720940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9137905" y="6479629"/>
            <a:ext cx="3054097" cy="378373"/>
          </a:xfrm>
          <a:prstGeom prst="rect">
            <a:avLst/>
          </a:prstGeom>
          <a:solidFill>
            <a:srgbClr val="824D9D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3" name="Rectangle 6"/>
          <p:cNvSpPr/>
          <p:nvPr/>
        </p:nvSpPr>
        <p:spPr>
          <a:xfrm>
            <a:off x="-2" y="6479629"/>
            <a:ext cx="3054099" cy="378373"/>
          </a:xfrm>
          <a:prstGeom prst="rect">
            <a:avLst/>
          </a:prstGeom>
          <a:solidFill>
            <a:srgbClr val="EE9F20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4" name="Rectangle 7"/>
          <p:cNvSpPr/>
          <p:nvPr/>
        </p:nvSpPr>
        <p:spPr>
          <a:xfrm>
            <a:off x="3054097" y="6479629"/>
            <a:ext cx="3054097" cy="378373"/>
          </a:xfrm>
          <a:prstGeom prst="rect">
            <a:avLst/>
          </a:prstGeom>
          <a:solidFill>
            <a:srgbClr val="3ABA99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108193" y="6479629"/>
            <a:ext cx="3054097" cy="378373"/>
          </a:xfrm>
          <a:prstGeom prst="rect">
            <a:avLst/>
          </a:prstGeom>
          <a:solidFill>
            <a:srgbClr val="46A0D8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6" name="大標題文字"/>
          <p:cNvSpPr txBox="1">
            <a:spLocks noGrp="1"/>
          </p:cNvSpPr>
          <p:nvPr>
            <p:ph type="title"/>
          </p:nvPr>
        </p:nvSpPr>
        <p:spPr>
          <a:xfrm>
            <a:off x="838200" y="1610211"/>
            <a:ext cx="6934203" cy="965479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defTabSz="685800">
              <a:lnSpc>
                <a:spcPct val="90000"/>
              </a:lnSpc>
              <a:defRPr sz="3000" b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2" y="2727432"/>
            <a:ext cx="6934201" cy="2585547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defTabSz="685800">
              <a:lnSpc>
                <a:spcPct val="110000"/>
              </a:lnSpc>
              <a:spcBef>
                <a:spcPts val="1000"/>
              </a:spcBef>
              <a:buSzTx/>
              <a:buNone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466725" indent="-123825" defTabSz="685800">
              <a:lnSpc>
                <a:spcPct val="110000"/>
              </a:lnSpc>
              <a:spcBef>
                <a:spcPts val="1000"/>
              </a:spcBef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834389" indent="-148589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2001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5430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23446" y="6532187"/>
            <a:ext cx="263852" cy="246219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000" b="1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365887953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0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72899166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1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301019194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大標題文字"/>
          <p:cNvSpPr txBox="1">
            <a:spLocks noGrp="1"/>
          </p:cNvSpPr>
          <p:nvPr>
            <p:ph type="title"/>
          </p:nvPr>
        </p:nvSpPr>
        <p:spPr>
          <a:xfrm>
            <a:off x="838200" y="1131093"/>
            <a:ext cx="10515600" cy="994174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lnSpc>
                <a:spcPct val="90000"/>
              </a:lnSpc>
              <a:defRPr sz="44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6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2226469"/>
            <a:ext cx="10515600" cy="3263505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spcBef>
                <a:spcPts val="1000"/>
              </a:spcBef>
              <a:buFont typeface="Arial"/>
              <a:defRPr sz="2800" b="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101812" y="5634477"/>
            <a:ext cx="251990" cy="253914"/>
          </a:xfrm>
          <a:prstGeom prst="rect">
            <a:avLst/>
          </a:prstGeom>
        </p:spPr>
        <p:txBody>
          <a:bodyPr lIns="34289" tIns="34289" rIns="34289" bIns="34289"/>
          <a:lstStyle>
            <a:lvl1pPr algn="r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246066823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77511115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515004898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29089392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941590431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90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20320030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  <a:defRPr>
                <a:solidFill>
                  <a:srgbClr val="0D0D0D"/>
                </a:solidFill>
              </a:defRPr>
            </a:lvl1pPr>
            <a:lvl2pPr marL="631825" indent="-174625">
              <a:defRPr>
                <a:solidFill>
                  <a:srgbClr val="0D0D0D"/>
                </a:solidFill>
              </a:defRPr>
            </a:lvl2pPr>
            <a:lvl3pPr indent="0">
              <a:defRPr>
                <a:solidFill>
                  <a:srgbClr val="0D0D0D"/>
                </a:solidFill>
              </a:defRPr>
            </a:lvl3pPr>
            <a:lvl4pPr indent="0">
              <a:defRPr>
                <a:solidFill>
                  <a:srgbClr val="0D0D0D"/>
                </a:solidFill>
              </a:defRPr>
            </a:lvl4pPr>
            <a:lvl5pPr indent="0">
              <a:defRPr>
                <a:solidFill>
                  <a:srgbClr val="0D0D0D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84001" y="6356350"/>
            <a:ext cx="323161" cy="36932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336960504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3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605641228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4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7" y="1460500"/>
            <a:ext cx="4582585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513181842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810778019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9137905" y="6479629"/>
            <a:ext cx="3054097" cy="378373"/>
          </a:xfrm>
          <a:prstGeom prst="rect">
            <a:avLst/>
          </a:prstGeom>
          <a:solidFill>
            <a:srgbClr val="824D9D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3" name="Rectangle 6"/>
          <p:cNvSpPr/>
          <p:nvPr/>
        </p:nvSpPr>
        <p:spPr>
          <a:xfrm>
            <a:off x="-2" y="6479629"/>
            <a:ext cx="3054099" cy="378373"/>
          </a:xfrm>
          <a:prstGeom prst="rect">
            <a:avLst/>
          </a:prstGeom>
          <a:solidFill>
            <a:srgbClr val="EE9F20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4" name="Rectangle 7"/>
          <p:cNvSpPr/>
          <p:nvPr/>
        </p:nvSpPr>
        <p:spPr>
          <a:xfrm>
            <a:off x="3054097" y="6479629"/>
            <a:ext cx="3054097" cy="378373"/>
          </a:xfrm>
          <a:prstGeom prst="rect">
            <a:avLst/>
          </a:prstGeom>
          <a:solidFill>
            <a:srgbClr val="3ABA99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108193" y="6479629"/>
            <a:ext cx="3054097" cy="378373"/>
          </a:xfrm>
          <a:prstGeom prst="rect">
            <a:avLst/>
          </a:prstGeom>
          <a:solidFill>
            <a:srgbClr val="46A0D8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6" name="大標題文字"/>
          <p:cNvSpPr txBox="1">
            <a:spLocks noGrp="1"/>
          </p:cNvSpPr>
          <p:nvPr>
            <p:ph type="title"/>
          </p:nvPr>
        </p:nvSpPr>
        <p:spPr>
          <a:xfrm>
            <a:off x="838200" y="1610211"/>
            <a:ext cx="6934203" cy="965479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defTabSz="685800">
              <a:lnSpc>
                <a:spcPct val="90000"/>
              </a:lnSpc>
              <a:defRPr sz="3000" b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2" y="2727432"/>
            <a:ext cx="6934201" cy="2585547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defTabSz="685800">
              <a:lnSpc>
                <a:spcPct val="110000"/>
              </a:lnSpc>
              <a:spcBef>
                <a:spcPts val="1000"/>
              </a:spcBef>
              <a:buSzTx/>
              <a:buNone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466725" indent="-123825" defTabSz="685800">
              <a:lnSpc>
                <a:spcPct val="110000"/>
              </a:lnSpc>
              <a:spcBef>
                <a:spcPts val="1000"/>
              </a:spcBef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834389" indent="-148589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2001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5430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23446" y="6532187"/>
            <a:ext cx="263852" cy="246219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000" b="1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667306273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0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177505820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1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977194203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大標題文字"/>
          <p:cNvSpPr txBox="1">
            <a:spLocks noGrp="1"/>
          </p:cNvSpPr>
          <p:nvPr>
            <p:ph type="title"/>
          </p:nvPr>
        </p:nvSpPr>
        <p:spPr>
          <a:xfrm>
            <a:off x="838200" y="1131093"/>
            <a:ext cx="10515600" cy="994174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lnSpc>
                <a:spcPct val="90000"/>
              </a:lnSpc>
              <a:defRPr sz="44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6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2226469"/>
            <a:ext cx="10515600" cy="3263505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spcBef>
                <a:spcPts val="1000"/>
              </a:spcBef>
              <a:buFont typeface="Arial"/>
              <a:defRPr sz="2800" b="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101812" y="5634477"/>
            <a:ext cx="251990" cy="253914"/>
          </a:xfrm>
          <a:prstGeom prst="rect">
            <a:avLst/>
          </a:prstGeom>
        </p:spPr>
        <p:txBody>
          <a:bodyPr lIns="34289" tIns="34289" rIns="34289" bIns="34289"/>
          <a:lstStyle>
            <a:lvl1pPr algn="r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1659418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3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83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792567944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5" name="矩形 20"/>
          <p:cNvSpPr/>
          <p:nvPr/>
        </p:nvSpPr>
        <p:spPr>
          <a:xfrm>
            <a:off x="0" y="1"/>
            <a:ext cx="12192000" cy="1555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6" name="矩形 2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7" name="矩形 2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8" name="矩形 5"/>
          <p:cNvSpPr/>
          <p:nvPr/>
        </p:nvSpPr>
        <p:spPr>
          <a:xfrm>
            <a:off x="194734" y="6391276"/>
            <a:ext cx="11777133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9" name="矩形 6"/>
          <p:cNvSpPr/>
          <p:nvPr/>
        </p:nvSpPr>
        <p:spPr>
          <a:xfrm>
            <a:off x="203200" y="158750"/>
            <a:ext cx="11777133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03014" y="6385244"/>
            <a:ext cx="385973" cy="32003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ctr">
              <a:defRPr sz="16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304923942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703575474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692846343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242745212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20148045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90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104756190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  <a:defRPr>
                <a:solidFill>
                  <a:srgbClr val="0D0D0D"/>
                </a:solidFill>
              </a:defRPr>
            </a:lvl1pPr>
            <a:lvl2pPr marL="631825" indent="-174625">
              <a:defRPr>
                <a:solidFill>
                  <a:srgbClr val="0D0D0D"/>
                </a:solidFill>
              </a:defRPr>
            </a:lvl2pPr>
            <a:lvl3pPr indent="0">
              <a:defRPr>
                <a:solidFill>
                  <a:srgbClr val="0D0D0D"/>
                </a:solidFill>
              </a:defRPr>
            </a:lvl3pPr>
            <a:lvl4pPr indent="0">
              <a:defRPr>
                <a:solidFill>
                  <a:srgbClr val="0D0D0D"/>
                </a:solidFill>
              </a:defRPr>
            </a:lvl4pPr>
            <a:lvl5pPr indent="0">
              <a:defRPr>
                <a:solidFill>
                  <a:srgbClr val="0D0D0D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84001" y="6356350"/>
            <a:ext cx="323161" cy="36932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19300406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3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05310726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4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7" y="1460500"/>
            <a:ext cx="4582585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56547252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945100763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9137905" y="6479629"/>
            <a:ext cx="3054097" cy="378373"/>
          </a:xfrm>
          <a:prstGeom prst="rect">
            <a:avLst/>
          </a:prstGeom>
          <a:solidFill>
            <a:srgbClr val="824D9D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3" name="Rectangle 6"/>
          <p:cNvSpPr/>
          <p:nvPr/>
        </p:nvSpPr>
        <p:spPr>
          <a:xfrm>
            <a:off x="-2" y="6479629"/>
            <a:ext cx="3054099" cy="378373"/>
          </a:xfrm>
          <a:prstGeom prst="rect">
            <a:avLst/>
          </a:prstGeom>
          <a:solidFill>
            <a:srgbClr val="EE9F20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4" name="Rectangle 7"/>
          <p:cNvSpPr/>
          <p:nvPr/>
        </p:nvSpPr>
        <p:spPr>
          <a:xfrm>
            <a:off x="3054097" y="6479629"/>
            <a:ext cx="3054097" cy="378373"/>
          </a:xfrm>
          <a:prstGeom prst="rect">
            <a:avLst/>
          </a:prstGeom>
          <a:solidFill>
            <a:srgbClr val="3ABA99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108193" y="6479629"/>
            <a:ext cx="3054097" cy="378373"/>
          </a:xfrm>
          <a:prstGeom prst="rect">
            <a:avLst/>
          </a:prstGeom>
          <a:solidFill>
            <a:srgbClr val="46A0D8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6" name="大標題文字"/>
          <p:cNvSpPr txBox="1">
            <a:spLocks noGrp="1"/>
          </p:cNvSpPr>
          <p:nvPr>
            <p:ph type="title"/>
          </p:nvPr>
        </p:nvSpPr>
        <p:spPr>
          <a:xfrm>
            <a:off x="838200" y="1610211"/>
            <a:ext cx="6934203" cy="965479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defTabSz="685800">
              <a:lnSpc>
                <a:spcPct val="90000"/>
              </a:lnSpc>
              <a:defRPr sz="3000" b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2" y="2727432"/>
            <a:ext cx="6934201" cy="2585547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defTabSz="685800">
              <a:lnSpc>
                <a:spcPct val="110000"/>
              </a:lnSpc>
              <a:spcBef>
                <a:spcPts val="1000"/>
              </a:spcBef>
              <a:buSzTx/>
              <a:buNone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466725" indent="-123825" defTabSz="685800">
              <a:lnSpc>
                <a:spcPct val="110000"/>
              </a:lnSpc>
              <a:spcBef>
                <a:spcPts val="1000"/>
              </a:spcBef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834389" indent="-148589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2001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5430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23446" y="6532187"/>
            <a:ext cx="263852" cy="246219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000" b="1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641162974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0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426771768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1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719871643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大標題文字"/>
          <p:cNvSpPr txBox="1">
            <a:spLocks noGrp="1"/>
          </p:cNvSpPr>
          <p:nvPr>
            <p:ph type="title"/>
          </p:nvPr>
        </p:nvSpPr>
        <p:spPr>
          <a:xfrm>
            <a:off x="838200" y="1131093"/>
            <a:ext cx="10515600" cy="994174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lnSpc>
                <a:spcPct val="90000"/>
              </a:lnSpc>
              <a:defRPr sz="44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6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2226469"/>
            <a:ext cx="10515600" cy="3263505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spcBef>
                <a:spcPts val="1000"/>
              </a:spcBef>
              <a:buFont typeface="Arial"/>
              <a:defRPr sz="2800" b="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101812" y="5634477"/>
            <a:ext cx="251990" cy="253914"/>
          </a:xfrm>
          <a:prstGeom prst="rect">
            <a:avLst/>
          </a:prstGeom>
        </p:spPr>
        <p:txBody>
          <a:bodyPr lIns="34289" tIns="34289" rIns="34289" bIns="34289"/>
          <a:lstStyle>
            <a:lvl1pPr algn="r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402773181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3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83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72052834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5" name="矩形 20"/>
          <p:cNvSpPr/>
          <p:nvPr/>
        </p:nvSpPr>
        <p:spPr>
          <a:xfrm>
            <a:off x="0" y="1"/>
            <a:ext cx="12192000" cy="1555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6" name="矩形 2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7" name="矩形 2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8" name="矩形 5"/>
          <p:cNvSpPr/>
          <p:nvPr/>
        </p:nvSpPr>
        <p:spPr>
          <a:xfrm>
            <a:off x="194734" y="6391276"/>
            <a:ext cx="11777133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9" name="矩形 6"/>
          <p:cNvSpPr/>
          <p:nvPr/>
        </p:nvSpPr>
        <p:spPr>
          <a:xfrm>
            <a:off x="203200" y="158750"/>
            <a:ext cx="11777133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03014" y="6385244"/>
            <a:ext cx="385973" cy="32003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ctr">
              <a:defRPr sz="16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615763065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244475688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275989998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97130702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809794368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90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907646480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  <a:defRPr>
                <a:solidFill>
                  <a:srgbClr val="0D0D0D"/>
                </a:solidFill>
              </a:defRPr>
            </a:lvl1pPr>
            <a:lvl2pPr marL="631825" indent="-174625">
              <a:defRPr>
                <a:solidFill>
                  <a:srgbClr val="0D0D0D"/>
                </a:solidFill>
              </a:defRPr>
            </a:lvl2pPr>
            <a:lvl3pPr indent="0">
              <a:defRPr>
                <a:solidFill>
                  <a:srgbClr val="0D0D0D"/>
                </a:solidFill>
              </a:defRPr>
            </a:lvl3pPr>
            <a:lvl4pPr indent="0">
              <a:defRPr>
                <a:solidFill>
                  <a:srgbClr val="0D0D0D"/>
                </a:solidFill>
              </a:defRPr>
            </a:lvl4pPr>
            <a:lvl5pPr indent="0">
              <a:defRPr>
                <a:solidFill>
                  <a:srgbClr val="0D0D0D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84001" y="6356350"/>
            <a:ext cx="323161" cy="36932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118877703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3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458760524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4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7" y="1460500"/>
            <a:ext cx="4582585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169208323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384558915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9137905" y="6479629"/>
            <a:ext cx="3054097" cy="378373"/>
          </a:xfrm>
          <a:prstGeom prst="rect">
            <a:avLst/>
          </a:prstGeom>
          <a:solidFill>
            <a:srgbClr val="824D9D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3" name="Rectangle 6"/>
          <p:cNvSpPr/>
          <p:nvPr/>
        </p:nvSpPr>
        <p:spPr>
          <a:xfrm>
            <a:off x="-2" y="6479629"/>
            <a:ext cx="3054099" cy="378373"/>
          </a:xfrm>
          <a:prstGeom prst="rect">
            <a:avLst/>
          </a:prstGeom>
          <a:solidFill>
            <a:srgbClr val="EE9F20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4" name="Rectangle 7"/>
          <p:cNvSpPr/>
          <p:nvPr/>
        </p:nvSpPr>
        <p:spPr>
          <a:xfrm>
            <a:off x="3054097" y="6479629"/>
            <a:ext cx="3054097" cy="378373"/>
          </a:xfrm>
          <a:prstGeom prst="rect">
            <a:avLst/>
          </a:prstGeom>
          <a:solidFill>
            <a:srgbClr val="3ABA99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108193" y="6479629"/>
            <a:ext cx="3054097" cy="378373"/>
          </a:xfrm>
          <a:prstGeom prst="rect">
            <a:avLst/>
          </a:prstGeom>
          <a:solidFill>
            <a:srgbClr val="46A0D8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6" name="大標題文字"/>
          <p:cNvSpPr txBox="1">
            <a:spLocks noGrp="1"/>
          </p:cNvSpPr>
          <p:nvPr>
            <p:ph type="title"/>
          </p:nvPr>
        </p:nvSpPr>
        <p:spPr>
          <a:xfrm>
            <a:off x="838200" y="1610211"/>
            <a:ext cx="6934203" cy="965479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defTabSz="685800">
              <a:lnSpc>
                <a:spcPct val="90000"/>
              </a:lnSpc>
              <a:defRPr sz="3000" b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2" y="2727432"/>
            <a:ext cx="6934201" cy="2585547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defTabSz="685800">
              <a:lnSpc>
                <a:spcPct val="110000"/>
              </a:lnSpc>
              <a:spcBef>
                <a:spcPts val="1000"/>
              </a:spcBef>
              <a:buSzTx/>
              <a:buNone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466725" indent="-123825" defTabSz="685800">
              <a:lnSpc>
                <a:spcPct val="110000"/>
              </a:lnSpc>
              <a:spcBef>
                <a:spcPts val="1000"/>
              </a:spcBef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834389" indent="-148589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2001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5430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23446" y="6532187"/>
            <a:ext cx="263852" cy="246219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000" b="1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041539837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0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412439090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1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842430697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大標題文字"/>
          <p:cNvSpPr txBox="1">
            <a:spLocks noGrp="1"/>
          </p:cNvSpPr>
          <p:nvPr>
            <p:ph type="title"/>
          </p:nvPr>
        </p:nvSpPr>
        <p:spPr>
          <a:xfrm>
            <a:off x="838200" y="1131093"/>
            <a:ext cx="10515600" cy="994174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lnSpc>
                <a:spcPct val="90000"/>
              </a:lnSpc>
              <a:defRPr sz="44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6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2226469"/>
            <a:ext cx="10515600" cy="3263505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spcBef>
                <a:spcPts val="1000"/>
              </a:spcBef>
              <a:buFont typeface="Arial"/>
              <a:defRPr sz="2800" b="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101812" y="5634477"/>
            <a:ext cx="251990" cy="253914"/>
          </a:xfrm>
          <a:prstGeom prst="rect">
            <a:avLst/>
          </a:prstGeom>
        </p:spPr>
        <p:txBody>
          <a:bodyPr lIns="34289" tIns="34289" rIns="34289" bIns="34289"/>
          <a:lstStyle>
            <a:lvl1pPr algn="r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32493802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3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83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179755939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5" name="矩形 20"/>
          <p:cNvSpPr/>
          <p:nvPr/>
        </p:nvSpPr>
        <p:spPr>
          <a:xfrm>
            <a:off x="0" y="1"/>
            <a:ext cx="12192000" cy="1555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6" name="矩形 2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7" name="矩形 2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8" name="矩形 5"/>
          <p:cNvSpPr/>
          <p:nvPr/>
        </p:nvSpPr>
        <p:spPr>
          <a:xfrm>
            <a:off x="194734" y="6391276"/>
            <a:ext cx="11777133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9" name="矩形 6"/>
          <p:cNvSpPr/>
          <p:nvPr/>
        </p:nvSpPr>
        <p:spPr>
          <a:xfrm>
            <a:off x="203200" y="158750"/>
            <a:ext cx="11777133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03014" y="6385244"/>
            <a:ext cx="385973" cy="32003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ctr">
              <a:defRPr sz="16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94728547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61088395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079238646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401269169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64731321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90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365887043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  <a:defRPr>
                <a:solidFill>
                  <a:srgbClr val="0D0D0D"/>
                </a:solidFill>
              </a:defRPr>
            </a:lvl1pPr>
            <a:lvl2pPr marL="631825" indent="-174625">
              <a:defRPr>
                <a:solidFill>
                  <a:srgbClr val="0D0D0D"/>
                </a:solidFill>
              </a:defRPr>
            </a:lvl2pPr>
            <a:lvl3pPr indent="0">
              <a:defRPr>
                <a:solidFill>
                  <a:srgbClr val="0D0D0D"/>
                </a:solidFill>
              </a:defRPr>
            </a:lvl3pPr>
            <a:lvl4pPr indent="0">
              <a:defRPr>
                <a:solidFill>
                  <a:srgbClr val="0D0D0D"/>
                </a:solidFill>
              </a:defRPr>
            </a:lvl4pPr>
            <a:lvl5pPr indent="0">
              <a:defRPr>
                <a:solidFill>
                  <a:srgbClr val="0D0D0D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84001" y="6356350"/>
            <a:ext cx="323161" cy="36932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8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056631858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3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733510361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4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7" y="1460500"/>
            <a:ext cx="4582585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2915428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532371898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9137905" y="6479629"/>
            <a:ext cx="3054097" cy="378373"/>
          </a:xfrm>
          <a:prstGeom prst="rect">
            <a:avLst/>
          </a:prstGeom>
          <a:solidFill>
            <a:srgbClr val="824D9D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3" name="Rectangle 6"/>
          <p:cNvSpPr/>
          <p:nvPr/>
        </p:nvSpPr>
        <p:spPr>
          <a:xfrm>
            <a:off x="-2" y="6479629"/>
            <a:ext cx="3054099" cy="378373"/>
          </a:xfrm>
          <a:prstGeom prst="rect">
            <a:avLst/>
          </a:prstGeom>
          <a:solidFill>
            <a:srgbClr val="EE9F20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4" name="Rectangle 7"/>
          <p:cNvSpPr/>
          <p:nvPr/>
        </p:nvSpPr>
        <p:spPr>
          <a:xfrm>
            <a:off x="3054097" y="6479629"/>
            <a:ext cx="3054097" cy="378373"/>
          </a:xfrm>
          <a:prstGeom prst="rect">
            <a:avLst/>
          </a:prstGeom>
          <a:solidFill>
            <a:srgbClr val="3ABA99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108193" y="6479629"/>
            <a:ext cx="3054097" cy="378373"/>
          </a:xfrm>
          <a:prstGeom prst="rect">
            <a:avLst/>
          </a:prstGeom>
          <a:solidFill>
            <a:srgbClr val="46A0D8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</p:txBody>
      </p:sp>
      <p:sp>
        <p:nvSpPr>
          <p:cNvPr id="96" name="大標題文字"/>
          <p:cNvSpPr txBox="1">
            <a:spLocks noGrp="1"/>
          </p:cNvSpPr>
          <p:nvPr>
            <p:ph type="title"/>
          </p:nvPr>
        </p:nvSpPr>
        <p:spPr>
          <a:xfrm>
            <a:off x="838200" y="1610211"/>
            <a:ext cx="6934203" cy="965479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defTabSz="685800">
              <a:lnSpc>
                <a:spcPct val="90000"/>
              </a:lnSpc>
              <a:defRPr sz="3000" b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2" y="2727432"/>
            <a:ext cx="6934201" cy="2585547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defTabSz="685800">
              <a:lnSpc>
                <a:spcPct val="110000"/>
              </a:lnSpc>
              <a:spcBef>
                <a:spcPts val="1000"/>
              </a:spcBef>
              <a:buSzTx/>
              <a:buNone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466725" indent="-123825" defTabSz="685800">
              <a:lnSpc>
                <a:spcPct val="110000"/>
              </a:lnSpc>
              <a:spcBef>
                <a:spcPts val="1000"/>
              </a:spcBef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834389" indent="-148589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2001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5430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23446" y="6532187"/>
            <a:ext cx="263852" cy="246219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000" b="1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790675213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0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534007729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1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36317"/>
            <a:ext cx="242952" cy="240066"/>
          </a:xfrm>
          <a:prstGeom prst="rect">
            <a:avLst/>
          </a:prstGeom>
        </p:spPr>
        <p:txBody>
          <a:bodyPr/>
          <a:lstStyle/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526554436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標題及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大標題文字"/>
          <p:cNvSpPr txBox="1">
            <a:spLocks noGrp="1"/>
          </p:cNvSpPr>
          <p:nvPr>
            <p:ph type="title"/>
          </p:nvPr>
        </p:nvSpPr>
        <p:spPr>
          <a:xfrm>
            <a:off x="838200" y="1131093"/>
            <a:ext cx="10515600" cy="994174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lnSpc>
                <a:spcPct val="90000"/>
              </a:lnSpc>
              <a:defRPr sz="44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6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2226469"/>
            <a:ext cx="10515600" cy="3263505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spcBef>
                <a:spcPts val="1000"/>
              </a:spcBef>
              <a:buFont typeface="Arial"/>
              <a:defRPr sz="2800" b="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1000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101812" y="5634477"/>
            <a:ext cx="251990" cy="253914"/>
          </a:xfrm>
          <a:prstGeom prst="rect">
            <a:avLst/>
          </a:prstGeom>
        </p:spPr>
        <p:txBody>
          <a:bodyPr lIns="34289" tIns="34289" rIns="34289" bIns="34289"/>
          <a:lstStyle>
            <a:lvl1pPr algn="r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701704353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大標題文字"/>
          <p:cNvSpPr txBox="1">
            <a:spLocks noGrp="1"/>
          </p:cNvSpPr>
          <p:nvPr>
            <p:ph type="title"/>
          </p:nvPr>
        </p:nvSpPr>
        <p:spPr>
          <a:xfrm>
            <a:off x="1107017" y="1"/>
            <a:ext cx="9865785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36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399116" y="1460500"/>
            <a:ext cx="45825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31825" indent="-174625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36183" y="6400416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2231244952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5" name="矩形 20"/>
          <p:cNvSpPr/>
          <p:nvPr/>
        </p:nvSpPr>
        <p:spPr>
          <a:xfrm>
            <a:off x="0" y="1"/>
            <a:ext cx="12192000" cy="1555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6" name="矩形 2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7" name="矩形 2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8" name="矩形 5"/>
          <p:cNvSpPr/>
          <p:nvPr/>
        </p:nvSpPr>
        <p:spPr>
          <a:xfrm>
            <a:off x="194734" y="6391276"/>
            <a:ext cx="11777133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49" name="矩形 6"/>
          <p:cNvSpPr/>
          <p:nvPr/>
        </p:nvSpPr>
        <p:spPr>
          <a:xfrm>
            <a:off x="203200" y="158750"/>
            <a:ext cx="11777133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Georgia"/>
                <a:ea typeface="Georgia"/>
                <a:cs typeface="Georgia"/>
                <a:sym typeface="Georgi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03014" y="6385244"/>
            <a:ext cx="385973" cy="32003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ctr">
              <a:defRPr sz="16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889690626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1635397367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3994673844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838200"/>
            <a:ext cx="1016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1107016" y="1"/>
            <a:ext cx="9865787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idx="1"/>
          </p:nvPr>
        </p:nvSpPr>
        <p:spPr>
          <a:xfrm>
            <a:off x="1399117" y="1460500"/>
            <a:ext cx="9370487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3"/>
              </a:buBlip>
            </a:lvl1pPr>
            <a:lvl2pPr marL="690032" indent="-232832"/>
            <a:lvl3pPr indent="0"/>
            <a:lvl4pPr indent="0"/>
            <a:lvl5pPr indent="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91385" y="6217854"/>
            <a:ext cx="246217" cy="276995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</p:spTree>
    <p:extLst>
      <p:ext uri="{BB962C8B-B14F-4D97-AF65-F5344CB8AC3E}">
        <p14:creationId xmlns:p14="http://schemas.microsoft.com/office/powerpoint/2010/main" val="428410632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28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4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5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43.xml"/><Relationship Id="rId16" Type="http://schemas.openxmlformats.org/officeDocument/2006/relationships/theme" Target="../theme/theme11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5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5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58.xml"/><Relationship Id="rId16" Type="http://schemas.openxmlformats.org/officeDocument/2006/relationships/theme" Target="../theme/theme12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7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8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73.xml"/><Relationship Id="rId16" Type="http://schemas.openxmlformats.org/officeDocument/2006/relationships/theme" Target="../theme/theme1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4.xml"/><Relationship Id="rId13" Type="http://schemas.openxmlformats.org/officeDocument/2006/relationships/slideLayout" Target="../slideLayouts/slideLayout19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93.xml"/><Relationship Id="rId12" Type="http://schemas.openxmlformats.org/officeDocument/2006/relationships/slideLayout" Target="../slideLayouts/slideLayout19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88.xml"/><Relationship Id="rId16" Type="http://schemas.openxmlformats.org/officeDocument/2006/relationships/theme" Target="../theme/theme14.xml"/><Relationship Id="rId1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92.xml"/><Relationship Id="rId11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1.xml"/><Relationship Id="rId15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90.xml"/><Relationship Id="rId9" Type="http://schemas.openxmlformats.org/officeDocument/2006/relationships/slideLayout" Target="../slideLayouts/slideLayout195.xml"/><Relationship Id="rId14" Type="http://schemas.openxmlformats.org/officeDocument/2006/relationships/slideLayout" Target="../slideLayouts/slideLayout20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13.xml"/><Relationship Id="rId2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11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slideLayout" Target="../slideLayouts/slideLayout225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3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32.xml"/><Relationship Id="rId12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226.xml"/><Relationship Id="rId6" Type="http://schemas.openxmlformats.org/officeDocument/2006/relationships/slideLayout" Target="../slideLayouts/slideLayout231.xml"/><Relationship Id="rId11" Type="http://schemas.openxmlformats.org/officeDocument/2006/relationships/slideLayout" Target="../slideLayouts/slideLayout236.xml"/><Relationship Id="rId5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235.xml"/><Relationship Id="rId4" Type="http://schemas.openxmlformats.org/officeDocument/2006/relationships/slideLayout" Target="../slideLayouts/slideLayout229.xml"/><Relationship Id="rId9" Type="http://schemas.openxmlformats.org/officeDocument/2006/relationships/slideLayout" Target="../slideLayouts/slideLayout234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5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40.xml"/><Relationship Id="rId7" Type="http://schemas.openxmlformats.org/officeDocument/2006/relationships/slideLayout" Target="../slideLayouts/slideLayout244.xml"/><Relationship Id="rId12" Type="http://schemas.openxmlformats.org/officeDocument/2006/relationships/slideLayout" Target="../slideLayouts/slideLayout249.xml"/><Relationship Id="rId2" Type="http://schemas.openxmlformats.org/officeDocument/2006/relationships/slideLayout" Target="../slideLayouts/slideLayout239.xml"/><Relationship Id="rId1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43.xml"/><Relationship Id="rId11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1.xml"/><Relationship Id="rId9" Type="http://schemas.openxmlformats.org/officeDocument/2006/relationships/slideLayout" Target="../slideLayouts/slideLayout24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53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6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83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98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13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形"/>
          <p:cNvSpPr/>
          <p:nvPr/>
        </p:nvSpPr>
        <p:spPr>
          <a:xfrm>
            <a:off x="11277600" y="6499225"/>
            <a:ext cx="112184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 Linotype"/>
              <a:sym typeface="Palatino Linotype"/>
            </a:endParaRP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91900" y="6418879"/>
            <a:ext cx="242952" cy="240066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18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141976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</p:sldLayoutIdLst>
  <p:transition spd="med"/>
  <p:txStyles>
    <p:titleStyle>
      <a:lvl1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18"/>
        </a:buBlip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形"/>
          <p:cNvSpPr/>
          <p:nvPr/>
        </p:nvSpPr>
        <p:spPr>
          <a:xfrm>
            <a:off x="11277600" y="6499225"/>
            <a:ext cx="112184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 Linotype"/>
              <a:sym typeface="Palatino Linotype"/>
            </a:endParaRP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91900" y="6418879"/>
            <a:ext cx="242952" cy="240066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18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183979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</p:sldLayoutIdLst>
  <p:transition spd="med"/>
  <p:txStyles>
    <p:titleStyle>
      <a:lvl1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18"/>
        </a:buBlip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形"/>
          <p:cNvSpPr/>
          <p:nvPr/>
        </p:nvSpPr>
        <p:spPr>
          <a:xfrm>
            <a:off x="11277600" y="6499225"/>
            <a:ext cx="112184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 Linotype"/>
              <a:sym typeface="Palatino Linotype"/>
            </a:endParaRP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91900" y="6418879"/>
            <a:ext cx="242952" cy="240066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18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277955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</p:sldLayoutIdLst>
  <p:transition spd="med"/>
  <p:txStyles>
    <p:titleStyle>
      <a:lvl1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18"/>
        </a:buBlip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形"/>
          <p:cNvSpPr/>
          <p:nvPr/>
        </p:nvSpPr>
        <p:spPr>
          <a:xfrm>
            <a:off x="11277600" y="6499225"/>
            <a:ext cx="112184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 Linotype"/>
              <a:sym typeface="Palatino Linotype"/>
            </a:endParaRP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91900" y="6418879"/>
            <a:ext cx="242952" cy="240066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18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1129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</p:sldLayoutIdLst>
  <p:transition spd="med"/>
  <p:txStyles>
    <p:titleStyle>
      <a:lvl1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18"/>
        </a:buBlip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形"/>
          <p:cNvSpPr/>
          <p:nvPr/>
        </p:nvSpPr>
        <p:spPr>
          <a:xfrm>
            <a:off x="11277600" y="6499225"/>
            <a:ext cx="112184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 Linotype"/>
              <a:sym typeface="Palatino Linotype"/>
            </a:endParaRP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91900" y="6418879"/>
            <a:ext cx="242952" cy="240066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18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12920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</p:sldLayoutIdLst>
  <p:transition spd="med"/>
  <p:txStyles>
    <p:titleStyle>
      <a:lvl1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18"/>
        </a:buBlip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892969" y="178594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53364" y="6536531"/>
            <a:ext cx="278924" cy="27571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12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</p:sldLayoutIdLst>
  <p:transition spd="med"/>
  <p:txStyles>
    <p:titleStyle>
      <a:lvl1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321457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42915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64372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85829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607287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928744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250201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71659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93116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892969" y="178594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53364" y="6536531"/>
            <a:ext cx="278924" cy="27571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12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</p:sldLayoutIdLst>
  <p:transition spd="med"/>
  <p:txStyles>
    <p:titleStyle>
      <a:lvl1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321457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42915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64372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85829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607287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928744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250201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71659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93116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892969" y="178594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53364" y="6536531"/>
            <a:ext cx="278924" cy="27571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12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</p:sldLayoutIdLst>
  <p:transition spd="med"/>
  <p:txStyles>
    <p:titleStyle>
      <a:lvl1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321457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42915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64372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85829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607287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928744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250201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71659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93116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892969" y="178594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53364" y="6536531"/>
            <a:ext cx="278924" cy="27571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12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1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</p:sldLayoutIdLst>
  <p:transition spd="med"/>
  <p:txStyles>
    <p:titleStyle>
      <a:lvl1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321457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42915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64372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85829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607287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928744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250201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71659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93116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892969" y="178594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53364" y="6536531"/>
            <a:ext cx="278924" cy="27571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12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642915" hangingPunct="0"/>
            <a:fld id="{86CB4B4D-7CA3-9044-876B-883B54F8677D}" type="slidenum">
              <a:rPr lang="en-US" altLang="zh-TW" kern="0" smtClean="0">
                <a:solidFill>
                  <a:srgbClr val="000000"/>
                </a:solidFill>
              </a:rPr>
              <a:pPr defTabSz="642915" hangingPunct="0"/>
              <a:t>‹#›</a:t>
            </a:fld>
            <a:endParaRPr lang="en-US" altLang="zh-TW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8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xStyles>
    <p:titleStyle>
      <a:lvl1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44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321457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42915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64372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85829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607287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928744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250201" marR="0" indent="-277257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71659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93116" marR="0" indent="-277256" algn="l" defTabSz="642915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000000"/>
        </a:buClr>
        <a:buSzPts val="3200"/>
        <a:buFont typeface="Helvetica Neue"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6429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形"/>
          <p:cNvSpPr/>
          <p:nvPr/>
        </p:nvSpPr>
        <p:spPr>
          <a:xfrm>
            <a:off x="11277600" y="6499225"/>
            <a:ext cx="112184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 Linotype"/>
              <a:sym typeface="Palatino Linotype"/>
            </a:endParaRP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91900" y="6418879"/>
            <a:ext cx="242952" cy="240066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16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425777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</p:sldLayoutIdLst>
  <p:transition spd="med"/>
  <p:txStyles>
    <p:titleStyle>
      <a:lvl1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16"/>
        </a:buBlip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形"/>
          <p:cNvSpPr/>
          <p:nvPr/>
        </p:nvSpPr>
        <p:spPr>
          <a:xfrm>
            <a:off x="11277600" y="6499225"/>
            <a:ext cx="112184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 Linotype"/>
              <a:sym typeface="Palatino Linotype"/>
            </a:endParaRP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91900" y="6418879"/>
            <a:ext cx="242952" cy="240066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18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427811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</p:sldLayoutIdLst>
  <p:transition spd="med"/>
  <p:txStyles>
    <p:titleStyle>
      <a:lvl1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18"/>
        </a:buBlip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形"/>
          <p:cNvSpPr/>
          <p:nvPr/>
        </p:nvSpPr>
        <p:spPr>
          <a:xfrm>
            <a:off x="11277600" y="6499225"/>
            <a:ext cx="112184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 Linotype"/>
              <a:sym typeface="Palatino Linotype"/>
            </a:endParaRP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91900" y="6418879"/>
            <a:ext cx="242952" cy="240066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18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28641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</p:sldLayoutIdLst>
  <p:transition spd="med"/>
  <p:txStyles>
    <p:titleStyle>
      <a:lvl1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18"/>
        </a:buBlip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形"/>
          <p:cNvSpPr/>
          <p:nvPr/>
        </p:nvSpPr>
        <p:spPr>
          <a:xfrm>
            <a:off x="11277600" y="6499225"/>
            <a:ext cx="112184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 Linotype"/>
              <a:sym typeface="Palatino Linotype"/>
            </a:endParaRP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91900" y="6418879"/>
            <a:ext cx="242952" cy="240066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18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400651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</p:sldLayoutIdLst>
  <p:transition spd="med"/>
  <p:txStyles>
    <p:titleStyle>
      <a:lvl1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18"/>
        </a:buBlip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形"/>
          <p:cNvSpPr/>
          <p:nvPr/>
        </p:nvSpPr>
        <p:spPr>
          <a:xfrm>
            <a:off x="11277600" y="6499225"/>
            <a:ext cx="112184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 Linotype"/>
              <a:sym typeface="Palatino Linotype"/>
            </a:endParaRP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91900" y="6418879"/>
            <a:ext cx="242952" cy="240066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18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104784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</p:sldLayoutIdLst>
  <p:transition spd="med"/>
  <p:txStyles>
    <p:titleStyle>
      <a:lvl1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18"/>
        </a:buBlip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形"/>
          <p:cNvSpPr/>
          <p:nvPr/>
        </p:nvSpPr>
        <p:spPr>
          <a:xfrm>
            <a:off x="11277600" y="6499225"/>
            <a:ext cx="112184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 Linotype"/>
              <a:sym typeface="Palatino Linotype"/>
            </a:endParaRP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91900" y="6418879"/>
            <a:ext cx="242952" cy="240066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18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384634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</p:sldLayoutIdLst>
  <p:transition spd="med"/>
  <p:txStyles>
    <p:titleStyle>
      <a:lvl1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18"/>
        </a:buBlip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形"/>
          <p:cNvSpPr/>
          <p:nvPr/>
        </p:nvSpPr>
        <p:spPr>
          <a:xfrm>
            <a:off x="11277600" y="6499225"/>
            <a:ext cx="112184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 Linotype"/>
              <a:sym typeface="Palatino Linotype"/>
            </a:endParaRP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91900" y="6418879"/>
            <a:ext cx="242952" cy="240066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defTabSz="914400" hangingPunct="0"/>
            <a:fld id="{86CB4B4D-7CA3-9044-876B-883B54F8677D}" type="slidenum">
              <a:rPr lang="en-US" altLang="zh-TW" kern="0" smtClean="0"/>
              <a:pPr defTabSz="914400" hangingPunct="0"/>
              <a:t>‹#›</a:t>
            </a:fld>
            <a:endParaRPr lang="en-US" altLang="zh-TW" kern="0"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18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414004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</p:sldLayoutIdLst>
  <p:transition spd="med"/>
  <p:txStyles>
    <p:titleStyle>
      <a:lvl1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18"/>
        </a:buBlip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800" y="330200"/>
            <a:ext cx="11569699" cy="1409701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K3S</a:t>
            </a:r>
            <a:r>
              <a:rPr lang="zh-TW" altLang="en-US" dirty="0" smtClean="0"/>
              <a:t> 使用手冊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文字方塊 2"/>
          <p:cNvSpPr txBox="1"/>
          <p:nvPr/>
        </p:nvSpPr>
        <p:spPr>
          <a:xfrm>
            <a:off x="1255713" y="1224283"/>
            <a:ext cx="7212011" cy="4777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 hangingPunct="0"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在 </a:t>
            </a:r>
            <a:r>
              <a:rPr sz="1600" b="1" kern="0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LCS</a:t>
            </a:r>
            <a:r>
              <a:rPr lang="en-US" sz="1600" b="1" kern="0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65</a:t>
            </a:r>
            <a:r>
              <a:rPr sz="1600" b="1" kern="0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終端機</a:t>
            </a:r>
            <a:r>
              <a:rPr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, </a:t>
            </a:r>
            <a:r>
              <a:rPr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執行以下命令</a:t>
            </a:r>
            <a:endParaRPr kern="0" dirty="0">
              <a:solidFill>
                <a:srgbClr val="C00000"/>
              </a:solidFill>
              <a:latin typeface="標楷體"/>
              <a:ea typeface="標楷體"/>
              <a:sym typeface="標楷體"/>
            </a:endParaRPr>
          </a:p>
          <a:p>
            <a:pPr defTabSz="914400" hangingPunct="0"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get nodes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NAME    STATUS     ROLES    AGE   VERSION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65</a:t>
            </a:r>
            <a:r>
              <a:rPr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 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Ready      master   95m   v1.19.5+k3s2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66</a:t>
            </a:r>
            <a:r>
              <a:rPr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 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Ready      &lt;none&gt;   56m   v1.19.5+k3s2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67</a:t>
            </a:r>
            <a:r>
              <a:rPr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 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Ready      &lt;none&gt;   50s   v1.19.5+k3s2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3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sudo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label node </a:t>
            </a:r>
            <a:r>
              <a:rPr sz="16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16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67</a:t>
            </a:r>
            <a:r>
              <a:rPr sz="16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node-role.kubernetes.io/worker=lcs</a:t>
            </a:r>
            <a:r>
              <a:rPr lang="en-US" altLang="zh-TW" sz="16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67</a:t>
            </a:r>
            <a:endParaRPr sz="1600" b="1" kern="0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600" b="1" kern="0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sudo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label node lcs78 </a:t>
            </a:r>
            <a:r>
              <a:rPr sz="16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node-role.kubernetes.io/worker=lcs</a:t>
            </a:r>
            <a:r>
              <a:rPr lang="en-US" altLang="zh-TW" sz="16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68</a:t>
            </a:r>
            <a:endParaRPr sz="1600" b="1" kern="0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600" b="1" kern="0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get nodes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NAME    STATUS   ROLES    AGE     VERSION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65</a:t>
            </a:r>
            <a:r>
              <a:rPr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 </a:t>
            </a: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Ready    master   98m     v1.19.5+k3s2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66</a:t>
            </a:r>
            <a:r>
              <a:rPr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 </a:t>
            </a: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Ready    worker   58m     v1.19.5+k3s2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67</a:t>
            </a:r>
            <a:r>
              <a:rPr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 </a:t>
            </a: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Ready    worker   3m25s   v1.19.5+k3s2</a:t>
            </a:r>
          </a:p>
        </p:txBody>
      </p:sp>
      <p:sp>
        <p:nvSpPr>
          <p:cNvPr id="200" name="標題 1"/>
          <p:cNvSpPr txBox="1">
            <a:spLocks noGrp="1"/>
          </p:cNvSpPr>
          <p:nvPr>
            <p:ph type="title"/>
          </p:nvPr>
        </p:nvSpPr>
        <p:spPr>
          <a:xfrm>
            <a:off x="1255713" y="-10758"/>
            <a:ext cx="7488236" cy="841375"/>
          </a:xfrm>
          <a:prstGeom prst="rect">
            <a:avLst/>
          </a:prstGeom>
        </p:spPr>
        <p:txBody>
          <a:bodyPr/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設定</a:t>
            </a:r>
            <a:r>
              <a:rPr dirty="0"/>
              <a:t> </a:t>
            </a:r>
            <a:r>
              <a:rPr sz="3000" dirty="0">
                <a:latin typeface="Verdana"/>
                <a:ea typeface="Verdana"/>
                <a:cs typeface="Verdana"/>
                <a:sym typeface="Verdana"/>
              </a:rPr>
              <a:t>K3S</a:t>
            </a:r>
            <a:r>
              <a:rPr dirty="0"/>
              <a:t> </a:t>
            </a:r>
            <a:r>
              <a:rPr sz="3000" dirty="0">
                <a:latin typeface="Verdana"/>
                <a:ea typeface="Verdana"/>
                <a:cs typeface="Verdana"/>
                <a:sym typeface="Verdana"/>
              </a:rPr>
              <a:t>Worker</a:t>
            </a:r>
            <a:r>
              <a:rPr dirty="0"/>
              <a:t> </a:t>
            </a:r>
            <a:r>
              <a:rPr dirty="0" err="1"/>
              <a:t>標籤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3291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文字方塊 2"/>
          <p:cNvSpPr txBox="1"/>
          <p:nvPr/>
        </p:nvSpPr>
        <p:spPr>
          <a:xfrm>
            <a:off x="1227138" y="1254125"/>
            <a:ext cx="7212011" cy="45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 hangingPunct="0"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在 </a:t>
            </a:r>
            <a:r>
              <a:rPr sz="1600" b="1" kern="0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LCS</a:t>
            </a:r>
            <a:r>
              <a:rPr lang="en-US" sz="1600" b="1" kern="0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65</a:t>
            </a:r>
            <a:r>
              <a:rPr sz="1600" b="1" kern="0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終端機執行以下命令</a:t>
            </a:r>
            <a:endParaRPr kern="0" dirty="0">
              <a:solidFill>
                <a:srgbClr val="C00000"/>
              </a:solidFill>
              <a:latin typeface="標楷體"/>
              <a:ea typeface="標楷體"/>
              <a:sym typeface="標楷體"/>
            </a:endParaRP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20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ps</a:t>
            </a:r>
            <a:r>
              <a:rPr sz="20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aux | </a:t>
            </a:r>
            <a:r>
              <a:rPr sz="20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grep</a:t>
            </a:r>
            <a:r>
              <a:rPr sz="20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-v </a:t>
            </a:r>
            <a:r>
              <a:rPr sz="20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grep</a:t>
            </a:r>
            <a:r>
              <a:rPr sz="20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| </a:t>
            </a:r>
            <a:r>
              <a:rPr sz="20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grep</a:t>
            </a:r>
            <a:r>
              <a:rPr sz="20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'</a:t>
            </a:r>
            <a:r>
              <a:rPr sz="20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containerd</a:t>
            </a:r>
            <a:r>
              <a:rPr sz="20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-c'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2368 root      0:03 </a:t>
            </a:r>
            <a:r>
              <a:rPr sz="15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containerd</a:t>
            </a: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-c /</a:t>
            </a:r>
            <a:r>
              <a:rPr sz="15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var</a:t>
            </a: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/lib/rancher/k3s/agent/</a:t>
            </a:r>
            <a:r>
              <a:rPr sz="15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etc</a:t>
            </a: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</a:t>
            </a:r>
            <a:r>
              <a:rPr sz="15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containerd</a:t>
            </a: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</a:t>
            </a:r>
            <a:r>
              <a:rPr sz="15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config.toml</a:t>
            </a: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-a /run/k3s/</a:t>
            </a:r>
            <a:r>
              <a:rPr sz="15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containerd</a:t>
            </a: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</a:t>
            </a:r>
            <a:r>
              <a:rPr sz="15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containerd.sock</a:t>
            </a: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--state /run/k3s/</a:t>
            </a:r>
            <a:r>
              <a:rPr sz="15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containerd</a:t>
            </a: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--root /</a:t>
            </a:r>
            <a:r>
              <a:rPr sz="15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var</a:t>
            </a: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/lib/rancher/k3s/agent/</a:t>
            </a:r>
            <a:r>
              <a:rPr sz="15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containerd</a:t>
            </a:r>
            <a:endParaRPr sz="15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 kern="0" dirty="0">
              <a:solidFill>
                <a:srgbClr val="C00000"/>
              </a:solidFill>
              <a:latin typeface="標楷體"/>
              <a:ea typeface="標楷體"/>
              <a:sym typeface="標楷體"/>
            </a:endParaRPr>
          </a:p>
          <a:p>
            <a:pPr defTabSz="914400" hangingPunct="0"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顯示</a:t>
            </a:r>
            <a:r>
              <a:rPr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</a:t>
            </a:r>
            <a:r>
              <a:rPr sz="1700" b="1" kern="0" dirty="0" err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containerd</a:t>
            </a:r>
            <a:r>
              <a:rPr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</a:t>
            </a:r>
            <a:r>
              <a:rPr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版本代號</a:t>
            </a:r>
            <a:endParaRPr kern="0" dirty="0">
              <a:solidFill>
                <a:srgbClr val="C00000"/>
              </a:solidFill>
              <a:latin typeface="標楷體"/>
              <a:ea typeface="標楷體"/>
              <a:sym typeface="標楷體"/>
            </a:endParaRPr>
          </a:p>
          <a:p>
            <a:pPr defTabSz="914400" hangingPunct="0"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</a:t>
            </a:r>
            <a:r>
              <a:rPr sz="2000" b="1" kern="0" dirty="0" err="1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ctr</a:t>
            </a:r>
            <a:r>
              <a:rPr sz="2000" b="1" kern="0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 version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Client: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Version:  v1.4.3-k3s1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Revision: 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Go version: go1.15.5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Server: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Version:  v1.4.3-k3s1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Revision: 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UUID: 6bb83e8d-20a3-4d59-9f02-14cd61985ad3</a:t>
            </a:r>
          </a:p>
        </p:txBody>
      </p:sp>
      <p:sp>
        <p:nvSpPr>
          <p:cNvPr id="203" name="標題 1"/>
          <p:cNvSpPr txBox="1">
            <a:spLocks noGrp="1"/>
          </p:cNvSpPr>
          <p:nvPr>
            <p:ph type="title"/>
          </p:nvPr>
        </p:nvSpPr>
        <p:spPr>
          <a:xfrm>
            <a:off x="1227138" y="0"/>
            <a:ext cx="7488236" cy="841375"/>
          </a:xfrm>
          <a:prstGeom prst="rect">
            <a:avLst/>
          </a:prstGeom>
        </p:spPr>
        <p:txBody>
          <a:bodyPr/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顯示</a:t>
            </a:r>
            <a:r>
              <a:rPr sz="3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3000" dirty="0" err="1">
                <a:latin typeface="Verdana"/>
                <a:ea typeface="Verdana"/>
                <a:cs typeface="Verdana"/>
                <a:sym typeface="Verdana"/>
              </a:rPr>
              <a:t>Containerd</a:t>
            </a:r>
            <a:r>
              <a:rPr sz="3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dirty="0" err="1"/>
              <a:t>系統資訊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90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文字方塊 2"/>
          <p:cNvSpPr txBox="1"/>
          <p:nvPr/>
        </p:nvSpPr>
        <p:spPr>
          <a:xfrm>
            <a:off x="1255713" y="1244600"/>
            <a:ext cx="7212011" cy="432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20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ctr</a:t>
            </a:r>
            <a:r>
              <a:rPr sz="20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image ls -q | </a:t>
            </a:r>
            <a:r>
              <a:rPr sz="20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grep</a:t>
            </a:r>
            <a:r>
              <a:rPr sz="20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'docker.io'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docker.io/rancher/coredns-coredns:1.6.9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docker.io/rancher/coredns-coredns@sha256:e70c936deab8efed89db66f04847fec137dbb81d5b456e8068b6e71cb770f6c0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docker.io/rancher/local-path-provisioner:v0.0.14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docker.io/rancher/local-path-provisioner@sha256:40cb8c984c1759f1860eee088035040f47051c959a6d07cdb126e132c6f43b45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docker.io/rancher/metrics-server:v0.3.6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docker.io/rancher/metrics-server@sha256:b85628b103169d7db52a32a48b46d8942accb7bde3709c0a4888a23d035f9f1e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docker.io/rancher/pause:3.1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docker.io/rancher/pause@sha256:d22591b61e9c2b52aecbf07106d5db313c4f178e404d660b32517b18fcbf0144docker.io/rancher/pause:3.1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5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5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206" name="標題 1"/>
          <p:cNvSpPr txBox="1">
            <a:spLocks noGrp="1"/>
          </p:cNvSpPr>
          <p:nvPr>
            <p:ph type="title"/>
          </p:nvPr>
        </p:nvSpPr>
        <p:spPr>
          <a:xfrm>
            <a:off x="1117600" y="19050"/>
            <a:ext cx="7488236" cy="841375"/>
          </a:xfrm>
          <a:prstGeom prst="rect">
            <a:avLst/>
          </a:prstGeom>
        </p:spPr>
        <p:txBody>
          <a:bodyPr/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顯示</a:t>
            </a:r>
            <a:r>
              <a:rPr dirty="0"/>
              <a:t> </a:t>
            </a:r>
            <a:r>
              <a:rPr sz="3000" dirty="0">
                <a:latin typeface="Verdana"/>
                <a:ea typeface="Verdana"/>
                <a:cs typeface="Verdana"/>
                <a:sym typeface="Verdana"/>
              </a:rPr>
              <a:t>lcs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65</a:t>
            </a:r>
            <a:r>
              <a:rPr dirty="0" smtClean="0"/>
              <a:t> </a:t>
            </a:r>
            <a:r>
              <a:rPr dirty="0"/>
              <a:t>的 </a:t>
            </a:r>
            <a:r>
              <a:rPr sz="3000" dirty="0">
                <a:latin typeface="Verdana"/>
                <a:ea typeface="Verdana"/>
                <a:cs typeface="Verdana"/>
                <a:sym typeface="Verdana"/>
              </a:rPr>
              <a:t>Docker Image</a:t>
            </a:r>
          </a:p>
        </p:txBody>
      </p:sp>
    </p:spTree>
    <p:extLst>
      <p:ext uri="{BB962C8B-B14F-4D97-AF65-F5344CB8AC3E}">
        <p14:creationId xmlns:p14="http://schemas.microsoft.com/office/powerpoint/2010/main" val="1462957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文字方塊 2"/>
          <p:cNvSpPr txBox="1"/>
          <p:nvPr/>
        </p:nvSpPr>
        <p:spPr>
          <a:xfrm>
            <a:off x="1123260" y="1189579"/>
            <a:ext cx="7212011" cy="493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ctr</a:t>
            </a:r>
            <a:r>
              <a:rPr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container list 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CONTAINER                                                           IMAGE                                                                                              RUNTIME                  </a:t>
            </a:r>
          </a:p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13e5ea2f2cbc30517eee60106e48ede7717299dbd5d5253ede887dbda181b85c    docker.io/rancher/pause:3.1                                                                                         io.containerd.runc.v2    </a:t>
            </a:r>
          </a:p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3298b9ad56a326f0996ff0c9d89028de96d63686e5101c8006785b064473550c    docker.io/rancher/pause:3.1                                                                                         io.containerd.runc.v2    </a:t>
            </a:r>
          </a:p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5849f42d4c29395c324bc83bd5bedf35a10de2ec7b827dd5e6dd26dd35ccde0f    docker.io/rancher/coredns-coredns:1.6.9                                                                             io.containerd.runc.v2    </a:t>
            </a:r>
          </a:p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8344377f89d78d73401f0c5b5572d866f025a5bc13f7baba76eb6ba146aade61    docker.io/rancher/metrics-server:v0.3.6                                                                             io.containerd.runc.v2    </a:t>
            </a:r>
          </a:p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b97400a1b2c7300645bcf536a92a695845ac22e6b850840ab4d7f96c74c7ed26    docker.io/rancher/local-path-provisioner@sha256:40cb8c984c1759f1860eee088035040f47051c959a6d07cdb126e132c6f43b45    io.containerd.runc.v2    </a:t>
            </a:r>
          </a:p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ef5efbde1fdab2ca13c71a52b5636385e6788a3a70073f23528e8e7e972dff2c    docker.io/rancher/pause:3.1                                                                                         io.containerd.runc.v2    </a:t>
            </a:r>
          </a:p>
        </p:txBody>
      </p:sp>
      <p:sp>
        <p:nvSpPr>
          <p:cNvPr id="209" name="標題 1"/>
          <p:cNvSpPr txBox="1">
            <a:spLocks noGrp="1"/>
          </p:cNvSpPr>
          <p:nvPr>
            <p:ph type="title"/>
          </p:nvPr>
        </p:nvSpPr>
        <p:spPr>
          <a:xfrm>
            <a:off x="1123260" y="0"/>
            <a:ext cx="7488236" cy="841375"/>
          </a:xfrm>
          <a:prstGeom prst="rect">
            <a:avLst/>
          </a:prstGeom>
        </p:spPr>
        <p:txBody>
          <a:bodyPr/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顯示</a:t>
            </a:r>
            <a:r>
              <a:rPr dirty="0"/>
              <a:t> </a:t>
            </a:r>
            <a:r>
              <a:rPr sz="3000" dirty="0">
                <a:latin typeface="Verdana"/>
                <a:ea typeface="Verdana"/>
                <a:cs typeface="Verdana"/>
                <a:sym typeface="Verdana"/>
              </a:rPr>
              <a:t>lcs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65</a:t>
            </a:r>
            <a:r>
              <a:rPr dirty="0" smtClean="0"/>
              <a:t> </a:t>
            </a:r>
            <a:r>
              <a:rPr dirty="0"/>
              <a:t>的 </a:t>
            </a:r>
            <a:r>
              <a:rPr sz="3000" dirty="0">
                <a:latin typeface="Verdana"/>
                <a:ea typeface="Verdana"/>
                <a:cs typeface="Verdana"/>
                <a:sym typeface="Verdana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957703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67;p2" descr="Google Shape;6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2706" y="1230166"/>
            <a:ext cx="8651394" cy="553233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68;p2"/>
          <p:cNvSpPr txBox="1">
            <a:spLocks noGrp="1"/>
          </p:cNvSpPr>
          <p:nvPr>
            <p:ph type="title"/>
          </p:nvPr>
        </p:nvSpPr>
        <p:spPr>
          <a:xfrm>
            <a:off x="1292706" y="114300"/>
            <a:ext cx="8999187" cy="809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sz="3000" dirty="0"/>
              <a:t>High-Availability K3s Server with an External DB</a:t>
            </a:r>
          </a:p>
        </p:txBody>
      </p:sp>
    </p:spTree>
    <p:extLst>
      <p:ext uri="{BB962C8B-B14F-4D97-AF65-F5344CB8AC3E}">
        <p14:creationId xmlns:p14="http://schemas.microsoft.com/office/powerpoint/2010/main" val="1393586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75;p3"/>
          <p:cNvSpPr txBox="1">
            <a:spLocks noGrp="1"/>
          </p:cNvSpPr>
          <p:nvPr>
            <p:ph type="title"/>
          </p:nvPr>
        </p:nvSpPr>
        <p:spPr>
          <a:xfrm>
            <a:off x="380073" y="140802"/>
            <a:ext cx="10406063" cy="1518047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安裝mariaDB</a:t>
            </a:r>
            <a:endParaRPr dirty="0"/>
          </a:p>
        </p:txBody>
      </p:sp>
      <p:sp>
        <p:nvSpPr>
          <p:cNvPr id="129" name="Google Shape;76;p3"/>
          <p:cNvSpPr txBox="1">
            <a:spLocks noGrp="1"/>
          </p:cNvSpPr>
          <p:nvPr>
            <p:ph type="body" idx="1"/>
          </p:nvPr>
        </p:nvSpPr>
        <p:spPr>
          <a:xfrm>
            <a:off x="380074" y="1517486"/>
            <a:ext cx="8441907" cy="5008435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FF40FF"/>
                </a:solidFill>
              </a:defRPr>
            </a:pPr>
            <a:r>
              <a:rPr dirty="0"/>
              <a:t>[admin]</a:t>
            </a:r>
            <a:r>
              <a:rPr dirty="0">
                <a:solidFill>
                  <a:srgbClr val="BA0900"/>
                </a:solidFill>
              </a:rPr>
              <a:t>$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sudo</a:t>
            </a:r>
            <a:r>
              <a:rPr dirty="0">
                <a:solidFill>
                  <a:srgbClr val="2F6EBA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apk</a:t>
            </a:r>
            <a:r>
              <a:rPr dirty="0">
                <a:solidFill>
                  <a:srgbClr val="2F6EBA"/>
                </a:solidFill>
              </a:rPr>
              <a:t> update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FF40FF"/>
                </a:solidFill>
              </a:defRPr>
            </a:pPr>
            <a:r>
              <a:rPr dirty="0"/>
              <a:t>[admin]</a:t>
            </a:r>
            <a:r>
              <a:rPr dirty="0">
                <a:solidFill>
                  <a:srgbClr val="BA0900"/>
                </a:solidFill>
              </a:rPr>
              <a:t>$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sudo</a:t>
            </a:r>
            <a:r>
              <a:rPr dirty="0">
                <a:solidFill>
                  <a:srgbClr val="2F6EBA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apk</a:t>
            </a:r>
            <a:r>
              <a:rPr dirty="0">
                <a:solidFill>
                  <a:srgbClr val="2F6EBA"/>
                </a:solidFill>
              </a:rPr>
              <a:t> add </a:t>
            </a:r>
            <a:r>
              <a:rPr dirty="0" err="1">
                <a:solidFill>
                  <a:srgbClr val="2F6EBA"/>
                </a:solidFill>
              </a:rPr>
              <a:t>mariadb</a:t>
            </a:r>
            <a:r>
              <a:rPr dirty="0">
                <a:solidFill>
                  <a:srgbClr val="2F6EBA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mariadb</a:t>
            </a:r>
            <a:r>
              <a:rPr dirty="0">
                <a:solidFill>
                  <a:srgbClr val="2F6EBA"/>
                </a:solidFill>
              </a:rPr>
              <a:t>-client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FF40FF"/>
                </a:solidFill>
              </a:defRPr>
            </a:pPr>
            <a:r>
              <a:rPr dirty="0" smtClean="0"/>
              <a:t>[admin]</a:t>
            </a:r>
            <a:r>
              <a:rPr dirty="0" smtClean="0">
                <a:solidFill>
                  <a:srgbClr val="BA0900"/>
                </a:solidFill>
              </a:rPr>
              <a:t>$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 err="1" smtClean="0">
                <a:solidFill>
                  <a:srgbClr val="2F6EBA"/>
                </a:solidFill>
              </a:rPr>
              <a:t>sudo</a:t>
            </a:r>
            <a:r>
              <a:rPr dirty="0" smtClean="0">
                <a:solidFill>
                  <a:srgbClr val="2F6EBA"/>
                </a:solidFill>
              </a:rPr>
              <a:t> /</a:t>
            </a:r>
            <a:r>
              <a:rPr dirty="0" err="1" smtClean="0">
                <a:solidFill>
                  <a:srgbClr val="2F6EBA"/>
                </a:solidFill>
              </a:rPr>
              <a:t>etc</a:t>
            </a:r>
            <a:r>
              <a:rPr dirty="0" smtClean="0">
                <a:solidFill>
                  <a:srgbClr val="2F6EBA"/>
                </a:solidFill>
              </a:rPr>
              <a:t>/</a:t>
            </a:r>
            <a:r>
              <a:rPr dirty="0" err="1" smtClean="0">
                <a:solidFill>
                  <a:srgbClr val="2F6EBA"/>
                </a:solidFill>
              </a:rPr>
              <a:t>init.d</a:t>
            </a:r>
            <a:r>
              <a:rPr dirty="0" smtClean="0">
                <a:solidFill>
                  <a:srgbClr val="2F6EBA"/>
                </a:solidFill>
              </a:rPr>
              <a:t>/</a:t>
            </a:r>
            <a:r>
              <a:rPr dirty="0" err="1" smtClean="0">
                <a:solidFill>
                  <a:srgbClr val="2F6EBA"/>
                </a:solidFill>
              </a:rPr>
              <a:t>mariadb</a:t>
            </a:r>
            <a:r>
              <a:rPr dirty="0" smtClean="0">
                <a:solidFill>
                  <a:srgbClr val="2F6EBA"/>
                </a:solidFill>
              </a:rPr>
              <a:t> setup</a:t>
            </a:r>
            <a:endParaRPr dirty="0">
              <a:solidFill>
                <a:srgbClr val="2F6EBA"/>
              </a:solidFill>
            </a:endParaRPr>
          </a:p>
        </p:txBody>
      </p:sp>
      <p:sp>
        <p:nvSpPr>
          <p:cNvPr id="130" name="Google Shape;77;p3"/>
          <p:cNvSpPr txBox="1"/>
          <p:nvPr/>
        </p:nvSpPr>
        <p:spPr>
          <a:xfrm>
            <a:off x="380074" y="2788948"/>
            <a:ext cx="5611935" cy="2117632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642915" hangingPunct="0"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55" kern="0" dirty="0" smtClean="0">
                <a:solidFill>
                  <a:srgbClr val="000000"/>
                </a:solidFill>
                <a:latin typeface="Helvetica Neue"/>
                <a:sym typeface="Helvetica Neue"/>
              </a:rPr>
              <a:t> * Creating a new MySQL database </a:t>
            </a: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...</a:t>
            </a:r>
          </a:p>
          <a:p>
            <a:pPr defTabSz="642915" hangingPunct="0"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Installing </a:t>
            </a:r>
            <a:r>
              <a:rPr sz="1055" kern="0" dirty="0" err="1">
                <a:solidFill>
                  <a:srgbClr val="000000"/>
                </a:solidFill>
                <a:latin typeface="Helvetica Neue"/>
                <a:sym typeface="Helvetica Neue"/>
              </a:rPr>
              <a:t>MariaDB</a:t>
            </a: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/MySQL system tables in '/</a:t>
            </a:r>
            <a:r>
              <a:rPr sz="1055" kern="0" dirty="0" err="1">
                <a:solidFill>
                  <a:srgbClr val="000000"/>
                </a:solidFill>
                <a:latin typeface="Helvetica Neue"/>
                <a:sym typeface="Helvetica Neue"/>
              </a:rPr>
              <a:t>var</a:t>
            </a: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/lib/</a:t>
            </a:r>
            <a:r>
              <a:rPr sz="1055" kern="0" dirty="0" err="1">
                <a:solidFill>
                  <a:srgbClr val="000000"/>
                </a:solidFill>
                <a:latin typeface="Helvetica Neue"/>
                <a:sym typeface="Helvetica Neue"/>
              </a:rPr>
              <a:t>mysql</a:t>
            </a: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' ...</a:t>
            </a:r>
          </a:p>
          <a:p>
            <a:pPr defTabSz="642915" hangingPunct="0"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OK</a:t>
            </a:r>
          </a:p>
          <a:p>
            <a:pPr defTabSz="642915" hangingPunct="0"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687" b="1" kern="0" dirty="0">
              <a:solidFill>
                <a:srgbClr val="000000"/>
              </a:solidFill>
              <a:latin typeface="Helvetica Neue"/>
              <a:sym typeface="Helvetica Neue"/>
            </a:endParaRPr>
          </a:p>
          <a:p>
            <a:pPr defTabSz="642915" hangingPunct="0"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……</a:t>
            </a:r>
          </a:p>
          <a:p>
            <a:pPr defTabSz="642915" hangingPunct="0"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……</a:t>
            </a:r>
          </a:p>
          <a:p>
            <a:pPr defTabSz="642915" hangingPunct="0"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Two all-privilege accounts were created.</a:t>
            </a:r>
          </a:p>
          <a:p>
            <a:pPr defTabSz="642915" hangingPunct="0">
              <a:defRPr sz="1500">
                <a:solidFill>
                  <a:srgbClr val="BA0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55" kern="0" dirty="0">
                <a:solidFill>
                  <a:srgbClr val="BA0900"/>
                </a:solidFill>
                <a:latin typeface="Helvetica Neue"/>
                <a:sym typeface="Helvetica Neue"/>
              </a:rPr>
              <a:t>One is </a:t>
            </a:r>
            <a:r>
              <a:rPr sz="1055" kern="0" dirty="0" err="1">
                <a:solidFill>
                  <a:srgbClr val="BA0900"/>
                </a:solidFill>
                <a:latin typeface="Helvetica Neue"/>
                <a:sym typeface="Helvetica Neue"/>
              </a:rPr>
              <a:t>root@localhost</a:t>
            </a:r>
            <a:r>
              <a:rPr sz="1055" kern="0" dirty="0">
                <a:solidFill>
                  <a:srgbClr val="BA0900"/>
                </a:solidFill>
                <a:latin typeface="Helvetica Neue"/>
                <a:sym typeface="Helvetica Neue"/>
              </a:rPr>
              <a:t>, it has no password, but you need to</a:t>
            </a:r>
          </a:p>
          <a:p>
            <a:pPr defTabSz="642915" hangingPunct="0">
              <a:defRPr sz="1500">
                <a:solidFill>
                  <a:srgbClr val="BA0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55" kern="0" dirty="0">
                <a:solidFill>
                  <a:srgbClr val="BA0900"/>
                </a:solidFill>
                <a:latin typeface="Helvetica Neue"/>
                <a:sym typeface="Helvetica Neue"/>
              </a:rPr>
              <a:t>be system 'root' user to connect.</a:t>
            </a: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 Use, for example, </a:t>
            </a:r>
            <a:r>
              <a:rPr sz="1055" kern="0" dirty="0" err="1">
                <a:solidFill>
                  <a:srgbClr val="000000"/>
                </a:solidFill>
                <a:latin typeface="Helvetica Neue"/>
                <a:sym typeface="Helvetica Neue"/>
              </a:rPr>
              <a:t>sudo</a:t>
            </a: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 </a:t>
            </a:r>
            <a:r>
              <a:rPr sz="1055" kern="0" dirty="0" err="1">
                <a:solidFill>
                  <a:srgbClr val="000000"/>
                </a:solidFill>
                <a:latin typeface="Helvetica Neue"/>
                <a:sym typeface="Helvetica Neue"/>
              </a:rPr>
              <a:t>mysql</a:t>
            </a:r>
            <a:endParaRPr sz="1687" b="1" kern="0" dirty="0">
              <a:solidFill>
                <a:srgbClr val="BA0900"/>
              </a:solidFill>
              <a:latin typeface="Helvetica Neue"/>
              <a:sym typeface="Helvetica Neue"/>
            </a:endParaRPr>
          </a:p>
          <a:p>
            <a:pPr defTabSz="642915" hangingPunct="0"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The second is </a:t>
            </a:r>
            <a:r>
              <a:rPr sz="1055" kern="0" dirty="0" err="1">
                <a:solidFill>
                  <a:srgbClr val="000000"/>
                </a:solidFill>
                <a:latin typeface="Helvetica Neue"/>
                <a:sym typeface="Helvetica Neue"/>
              </a:rPr>
              <a:t>mysql@localhost</a:t>
            </a: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, it has no password either, but</a:t>
            </a:r>
          </a:p>
          <a:p>
            <a:pPr defTabSz="642915" hangingPunct="0"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you need to be the system '</a:t>
            </a:r>
            <a:r>
              <a:rPr sz="1055" kern="0" dirty="0" err="1">
                <a:solidFill>
                  <a:srgbClr val="000000"/>
                </a:solidFill>
                <a:latin typeface="Helvetica Neue"/>
                <a:sym typeface="Helvetica Neue"/>
              </a:rPr>
              <a:t>mysql</a:t>
            </a: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' user to connect.</a:t>
            </a:r>
          </a:p>
          <a:p>
            <a:pPr defTabSz="642915" hangingPunct="0"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55" kern="0" dirty="0">
                <a:solidFill>
                  <a:srgbClr val="000000"/>
                </a:solidFill>
                <a:latin typeface="Helvetica Neue"/>
                <a:sym typeface="Helvetica Neue"/>
              </a:rPr>
              <a:t>……</a:t>
            </a:r>
          </a:p>
        </p:txBody>
      </p:sp>
      <p:sp>
        <p:nvSpPr>
          <p:cNvPr id="131" name="Google Shape;78;p3"/>
          <p:cNvSpPr txBox="1"/>
          <p:nvPr/>
        </p:nvSpPr>
        <p:spPr>
          <a:xfrm>
            <a:off x="380075" y="5017827"/>
            <a:ext cx="5904612" cy="454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>
            <a:normAutofit/>
          </a:bodyPr>
          <a:lstStyle/>
          <a:p>
            <a:pPr defTabSz="642915" hangingPunct="0">
              <a:defRPr sz="3200" b="1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50" b="1" kern="0" dirty="0">
                <a:solidFill>
                  <a:srgbClr val="FF40FF"/>
                </a:solidFill>
                <a:latin typeface="Helvetica Neue"/>
                <a:sym typeface="Helvetica Neue"/>
              </a:rPr>
              <a:t>[admin]</a:t>
            </a:r>
            <a:r>
              <a:rPr sz="2250" b="1" kern="0" dirty="0">
                <a:solidFill>
                  <a:srgbClr val="BA0900"/>
                </a:solidFill>
                <a:latin typeface="Helvetica Neue"/>
                <a:sym typeface="Helvetica Neue"/>
              </a:rPr>
              <a:t>$</a:t>
            </a:r>
            <a:r>
              <a:rPr sz="2250" b="1" kern="0" dirty="0">
                <a:solidFill>
                  <a:srgbClr val="000000"/>
                </a:solidFill>
                <a:latin typeface="Helvetica Neue"/>
                <a:sym typeface="Helvetica Neue"/>
              </a:rPr>
              <a:t> </a:t>
            </a:r>
            <a:r>
              <a:rPr sz="2250" b="1" kern="0" dirty="0" err="1">
                <a:solidFill>
                  <a:srgbClr val="2F6EBA"/>
                </a:solidFill>
                <a:latin typeface="Helvetica Neue"/>
                <a:sym typeface="Helvetica Neue"/>
              </a:rPr>
              <a:t>sudo</a:t>
            </a:r>
            <a:r>
              <a:rPr sz="225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 </a:t>
            </a:r>
            <a:r>
              <a:rPr sz="2250" b="1" kern="0" dirty="0" err="1">
                <a:solidFill>
                  <a:srgbClr val="2F6EBA"/>
                </a:solidFill>
                <a:latin typeface="Helvetica Neue"/>
                <a:sym typeface="Helvetica Neue"/>
              </a:rPr>
              <a:t>rc</a:t>
            </a:r>
            <a:r>
              <a:rPr sz="225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-service </a:t>
            </a:r>
            <a:r>
              <a:rPr sz="2250" b="1" kern="0" dirty="0" err="1">
                <a:solidFill>
                  <a:srgbClr val="2F6EBA"/>
                </a:solidFill>
                <a:latin typeface="Helvetica Neue"/>
                <a:sym typeface="Helvetica Neue"/>
              </a:rPr>
              <a:t>mariadb</a:t>
            </a:r>
            <a:r>
              <a:rPr sz="225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 start</a:t>
            </a:r>
          </a:p>
        </p:txBody>
      </p:sp>
      <p:pic>
        <p:nvPicPr>
          <p:cNvPr id="132" name="Google Shape;79;p3" descr="Google Shape;79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073" y="5785975"/>
            <a:ext cx="9958386" cy="73994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87815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85;p4"/>
          <p:cNvSpPr txBox="1">
            <a:spLocks noGrp="1"/>
          </p:cNvSpPr>
          <p:nvPr>
            <p:ph type="body" idx="1"/>
          </p:nvPr>
        </p:nvSpPr>
        <p:spPr>
          <a:xfrm>
            <a:off x="376518" y="848545"/>
            <a:ext cx="7327645" cy="46038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FF40FF"/>
                </a:solidFill>
              </a:defRPr>
            </a:pPr>
            <a:r>
              <a:rPr dirty="0"/>
              <a:t>[admin]</a:t>
            </a:r>
            <a:r>
              <a:rPr dirty="0">
                <a:solidFill>
                  <a:srgbClr val="BA0900"/>
                </a:solidFill>
              </a:rPr>
              <a:t>$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sudo</a:t>
            </a:r>
            <a:r>
              <a:rPr dirty="0">
                <a:solidFill>
                  <a:srgbClr val="2F6EBA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mysql_secure_installation</a:t>
            </a:r>
            <a:endParaRPr dirty="0">
              <a:solidFill>
                <a:srgbClr val="2F6EBA"/>
              </a:solidFill>
            </a:endParaRPr>
          </a:p>
        </p:txBody>
      </p:sp>
      <p:sp>
        <p:nvSpPr>
          <p:cNvPr id="138" name="Google Shape;86;p4"/>
          <p:cNvSpPr txBox="1">
            <a:spLocks noGrp="1"/>
          </p:cNvSpPr>
          <p:nvPr>
            <p:ph type="title"/>
          </p:nvPr>
        </p:nvSpPr>
        <p:spPr>
          <a:xfrm>
            <a:off x="376518" y="72162"/>
            <a:ext cx="4961816" cy="8745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設定mariaDB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376518" y="1308927"/>
            <a:ext cx="101229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hangingPunct="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 出現以下問題：</a:t>
            </a:r>
          </a:p>
          <a:p>
            <a:pPr defTabSz="642915" hangingPunct="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    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1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、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Enter current password for root (enter for none):</a:t>
            </a:r>
          </a:p>
          <a:p>
            <a:pPr defTabSz="642915" hangingPunct="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    (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直接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enter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，預設</a:t>
            </a:r>
            <a:r>
              <a:rPr lang="en-US" altLang="zh-TW" kern="0" dirty="0" err="1">
                <a:solidFill>
                  <a:srgbClr val="000000"/>
                </a:solidFill>
                <a:latin typeface="Helvetica Neue"/>
                <a:sym typeface="Helvetica Neue"/>
              </a:rPr>
              <a:t>MariaDB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沒有密碼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)</a:t>
            </a:r>
          </a:p>
          <a:p>
            <a:pPr defTabSz="642915" hangingPunct="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    2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、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Switch to </a:t>
            </a:r>
            <a:r>
              <a:rPr lang="en-US" altLang="zh-TW" kern="0" dirty="0" err="1">
                <a:solidFill>
                  <a:srgbClr val="000000"/>
                </a:solidFill>
                <a:latin typeface="Helvetica Neue"/>
                <a:sym typeface="Helvetica Neue"/>
              </a:rPr>
              <a:t>unix_socket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 authentication [Y/n]</a:t>
            </a:r>
          </a:p>
          <a:p>
            <a:pPr defTabSz="642915" hangingPunct="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    (n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，切換到</a:t>
            </a:r>
            <a:r>
              <a:rPr lang="en-US" altLang="zh-TW" kern="0" dirty="0" err="1">
                <a:solidFill>
                  <a:srgbClr val="000000"/>
                </a:solidFill>
                <a:latin typeface="Helvetica Neue"/>
                <a:sym typeface="Helvetica Neue"/>
              </a:rPr>
              <a:t>unix_socket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身份驗證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)</a:t>
            </a:r>
          </a:p>
          <a:p>
            <a:pPr defTabSz="642915" hangingPunct="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    3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、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Change the root password? [Y/n]</a:t>
            </a:r>
          </a:p>
          <a:p>
            <a:pPr defTabSz="642915" hangingPunct="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    (Y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，設定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ROOT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密碼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)</a:t>
            </a:r>
          </a:p>
          <a:p>
            <a:pPr defTabSz="642915" hangingPunct="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    4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、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Remove anonymous users? [Y/n]</a:t>
            </a:r>
          </a:p>
          <a:p>
            <a:pPr defTabSz="642915" hangingPunct="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    (Y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，移除匿名登入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)</a:t>
            </a:r>
          </a:p>
          <a:p>
            <a:pPr defTabSz="642915" hangingPunct="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    5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、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Disallow root login remotely? [Y/n]</a:t>
            </a:r>
          </a:p>
          <a:p>
            <a:pPr defTabSz="642915" hangingPunct="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    (Y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，移除遠端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root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登入權限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)</a:t>
            </a:r>
          </a:p>
          <a:p>
            <a:pPr defTabSz="642915" hangingPunct="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    6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、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Remove test database and access to it? [Y/n]</a:t>
            </a:r>
          </a:p>
          <a:p>
            <a:pPr defTabSz="642915" hangingPunct="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    (Y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，移除測試資料庫及帳號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)</a:t>
            </a:r>
          </a:p>
          <a:p>
            <a:pPr defTabSz="642915" hangingPunct="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    7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、</a:t>
            </a: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Reload privilege tables now? [Y/n]</a:t>
            </a:r>
          </a:p>
          <a:p>
            <a:pPr defTabSz="642915" hangingPunct="0"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    (Y</a:t>
            </a:r>
            <a:r>
              <a:rPr lang="zh-TW" altLang="en-US" kern="0" dirty="0">
                <a:solidFill>
                  <a:srgbClr val="000000"/>
                </a:solidFill>
                <a:latin typeface="Helvetica Neue"/>
                <a:sym typeface="Helvetica Neue"/>
              </a:rPr>
              <a:t>，重新載入權限表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42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93;p5"/>
          <p:cNvSpPr txBox="1">
            <a:spLocks noGrp="1"/>
          </p:cNvSpPr>
          <p:nvPr>
            <p:ph type="body" idx="1"/>
          </p:nvPr>
        </p:nvSpPr>
        <p:spPr>
          <a:xfrm>
            <a:off x="403051" y="1558330"/>
            <a:ext cx="7958088" cy="481958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0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/>
            </a:pPr>
            <a:r>
              <a:rPr dirty="0" err="1"/>
              <a:t>將mariadb設為開機時，自動啟動</a:t>
            </a:r>
            <a:endParaRPr dirty="0"/>
          </a:p>
          <a:p>
            <a:pPr marL="0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40FF"/>
                </a:solidFill>
              </a:defRPr>
            </a:pPr>
            <a:r>
              <a:rPr dirty="0"/>
              <a:t>[admin]</a:t>
            </a:r>
            <a:r>
              <a:rPr dirty="0">
                <a:solidFill>
                  <a:srgbClr val="BA0900"/>
                </a:solidFill>
              </a:rPr>
              <a:t>$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sudo</a:t>
            </a:r>
            <a:r>
              <a:rPr dirty="0">
                <a:solidFill>
                  <a:srgbClr val="2F6EBA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rc</a:t>
            </a:r>
            <a:r>
              <a:rPr dirty="0">
                <a:solidFill>
                  <a:srgbClr val="2F6EBA"/>
                </a:solidFill>
              </a:rPr>
              <a:t>-update add </a:t>
            </a:r>
            <a:r>
              <a:rPr dirty="0" err="1">
                <a:solidFill>
                  <a:srgbClr val="2F6EBA"/>
                </a:solidFill>
              </a:rPr>
              <a:t>mariadb</a:t>
            </a:r>
            <a:r>
              <a:rPr dirty="0">
                <a:solidFill>
                  <a:srgbClr val="2F6EBA"/>
                </a:solidFill>
              </a:rPr>
              <a:t> default</a:t>
            </a:r>
          </a:p>
          <a:p>
            <a:pPr marL="0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 b="1"/>
            </a:pPr>
            <a:endParaRPr dirty="0">
              <a:solidFill>
                <a:srgbClr val="2F6EBA"/>
              </a:solidFill>
            </a:endParaRPr>
          </a:p>
          <a:p>
            <a:pPr marL="0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/>
            </a:pPr>
            <a:r>
              <a:rPr dirty="0" err="1"/>
              <a:t>檢查是否設定成功</a:t>
            </a:r>
            <a:endParaRPr dirty="0"/>
          </a:p>
          <a:p>
            <a:pPr marL="0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40FF"/>
                </a:solidFill>
              </a:defRPr>
            </a:pPr>
            <a:r>
              <a:rPr dirty="0"/>
              <a:t>[admin]</a:t>
            </a:r>
            <a:r>
              <a:rPr dirty="0">
                <a:solidFill>
                  <a:srgbClr val="BA0900"/>
                </a:solidFill>
              </a:rPr>
              <a:t>$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rc</a:t>
            </a:r>
            <a:r>
              <a:rPr dirty="0">
                <a:solidFill>
                  <a:srgbClr val="2F6EBA"/>
                </a:solidFill>
              </a:rPr>
              <a:t>-status default</a:t>
            </a:r>
          </a:p>
          <a:p>
            <a:pPr marL="0" lvl="1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lvl="1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lvl="1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lvl="1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lvl="1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40FF"/>
                </a:solidFill>
              </a:defRPr>
            </a:pPr>
            <a:r>
              <a:rPr dirty="0"/>
              <a:t>[admin]</a:t>
            </a:r>
            <a:r>
              <a:rPr dirty="0">
                <a:solidFill>
                  <a:srgbClr val="BA0900"/>
                </a:solidFill>
              </a:rPr>
              <a:t>$ </a:t>
            </a:r>
            <a:r>
              <a:rPr dirty="0" err="1">
                <a:solidFill>
                  <a:srgbClr val="2F6EBA"/>
                </a:solidFill>
              </a:rPr>
              <a:t>sudo</a:t>
            </a:r>
            <a:r>
              <a:rPr dirty="0">
                <a:solidFill>
                  <a:srgbClr val="2F6EBA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nano</a:t>
            </a:r>
            <a:r>
              <a:rPr dirty="0">
                <a:solidFill>
                  <a:srgbClr val="2F6EBA"/>
                </a:solidFill>
              </a:rPr>
              <a:t> /</a:t>
            </a:r>
            <a:r>
              <a:rPr dirty="0" err="1">
                <a:solidFill>
                  <a:srgbClr val="2F6EBA"/>
                </a:solidFill>
              </a:rPr>
              <a:t>etc</a:t>
            </a:r>
            <a:r>
              <a:rPr dirty="0">
                <a:solidFill>
                  <a:srgbClr val="2F6EBA"/>
                </a:solidFill>
              </a:rPr>
              <a:t>/</a:t>
            </a:r>
            <a:r>
              <a:rPr dirty="0" err="1">
                <a:solidFill>
                  <a:srgbClr val="2F6EBA"/>
                </a:solidFill>
              </a:rPr>
              <a:t>my.cnf.d</a:t>
            </a:r>
            <a:r>
              <a:rPr dirty="0">
                <a:solidFill>
                  <a:srgbClr val="2F6EBA"/>
                </a:solidFill>
              </a:rPr>
              <a:t>/</a:t>
            </a:r>
            <a:r>
              <a:rPr dirty="0" err="1">
                <a:solidFill>
                  <a:srgbClr val="2F6EBA"/>
                </a:solidFill>
              </a:rPr>
              <a:t>mariadb-server.cnf</a:t>
            </a:r>
            <a:endParaRPr dirty="0">
              <a:solidFill>
                <a:srgbClr val="2F6EBA"/>
              </a:solidFill>
            </a:endParaRPr>
          </a:p>
          <a:p>
            <a:pPr marL="0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/>
            </a:pPr>
            <a:r>
              <a:rPr dirty="0" err="1"/>
              <a:t>將skip</a:t>
            </a:r>
            <a:r>
              <a:rPr dirty="0"/>
              <a:t>-networking </a:t>
            </a:r>
            <a:r>
              <a:rPr dirty="0" err="1"/>
              <a:t>加上註解</a:t>
            </a:r>
            <a:endParaRPr dirty="0"/>
          </a:p>
          <a:p>
            <a:pPr marL="0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/>
            </a:pPr>
            <a:r>
              <a:rPr dirty="0"/>
              <a:t>#skip-networking</a:t>
            </a:r>
          </a:p>
          <a:p>
            <a:pPr marL="0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/>
            </a:pPr>
            <a:endParaRPr dirty="0"/>
          </a:p>
          <a:p>
            <a:pPr marL="0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/>
            </a:pPr>
            <a:r>
              <a:rPr dirty="0" err="1"/>
              <a:t>重新開機</a:t>
            </a:r>
            <a:endParaRPr dirty="0"/>
          </a:p>
          <a:p>
            <a:pPr marL="0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40FF"/>
                </a:solidFill>
              </a:defRPr>
            </a:pPr>
            <a:r>
              <a:rPr dirty="0"/>
              <a:t>[admin]</a:t>
            </a:r>
            <a:r>
              <a:rPr dirty="0">
                <a:solidFill>
                  <a:srgbClr val="BA0900"/>
                </a:solidFill>
              </a:rPr>
              <a:t>$</a:t>
            </a:r>
            <a:r>
              <a:rPr b="0" dirty="0">
                <a:solidFill>
                  <a:srgbClr val="BA0900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sudo</a:t>
            </a:r>
            <a:r>
              <a:rPr dirty="0">
                <a:solidFill>
                  <a:srgbClr val="2F6EBA"/>
                </a:solidFill>
              </a:rPr>
              <a:t> reboot</a:t>
            </a:r>
          </a:p>
          <a:p>
            <a:pPr marL="0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 b="1">
                <a:solidFill>
                  <a:srgbClr val="FF40FF"/>
                </a:solidFill>
              </a:defRPr>
            </a:pPr>
            <a:r>
              <a:rPr dirty="0"/>
              <a:t>[admin]</a:t>
            </a:r>
            <a:r>
              <a:rPr dirty="0">
                <a:solidFill>
                  <a:srgbClr val="BA0900"/>
                </a:solidFill>
              </a:rPr>
              <a:t>$</a:t>
            </a:r>
            <a:r>
              <a:rPr b="0" dirty="0">
                <a:solidFill>
                  <a:srgbClr val="BA0900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sudo</a:t>
            </a:r>
            <a:r>
              <a:rPr dirty="0">
                <a:solidFill>
                  <a:srgbClr val="2F6EBA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rc</a:t>
            </a:r>
            <a:r>
              <a:rPr dirty="0">
                <a:solidFill>
                  <a:srgbClr val="2F6EBA"/>
                </a:solidFill>
              </a:rPr>
              <a:t>-service </a:t>
            </a:r>
            <a:r>
              <a:rPr dirty="0" err="1">
                <a:solidFill>
                  <a:srgbClr val="2F6EBA"/>
                </a:solidFill>
              </a:rPr>
              <a:t>mariadb</a:t>
            </a:r>
            <a:r>
              <a:rPr dirty="0">
                <a:solidFill>
                  <a:srgbClr val="2F6EBA"/>
                </a:solidFill>
              </a:rPr>
              <a:t> status</a:t>
            </a:r>
          </a:p>
          <a:p>
            <a:pPr marL="0" indent="0" defTabSz="540047">
              <a:lnSpc>
                <a:spcPct val="90000"/>
              </a:lnSpc>
              <a:spcBef>
                <a:spcPts val="0"/>
              </a:spcBef>
              <a:buSzTx/>
              <a:buNone/>
              <a:defRPr sz="2600"/>
            </a:pPr>
            <a:r>
              <a:rPr dirty="0"/>
              <a:t> status: started</a:t>
            </a:r>
          </a:p>
        </p:txBody>
      </p:sp>
      <p:pic>
        <p:nvPicPr>
          <p:cNvPr id="143" name="Google Shape;94;p5" descr="Google Shape;94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051" y="3019229"/>
            <a:ext cx="7661583" cy="77368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95;p5"/>
          <p:cNvSpPr txBox="1">
            <a:spLocks noGrp="1"/>
          </p:cNvSpPr>
          <p:nvPr>
            <p:ph type="title"/>
          </p:nvPr>
        </p:nvSpPr>
        <p:spPr>
          <a:xfrm>
            <a:off x="403051" y="189352"/>
            <a:ext cx="10406063" cy="86280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設定mariaDB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88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01;p6"/>
          <p:cNvSpPr txBox="1">
            <a:spLocks noGrp="1"/>
          </p:cNvSpPr>
          <p:nvPr>
            <p:ph type="body" idx="1"/>
          </p:nvPr>
        </p:nvSpPr>
        <p:spPr>
          <a:xfrm>
            <a:off x="273248" y="1648088"/>
            <a:ext cx="10258488" cy="4877097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</a:pPr>
            <a:r>
              <a:rPr dirty="0" err="1"/>
              <a:t>登入</a:t>
            </a:r>
            <a:r>
              <a:rPr dirty="0"/>
              <a:t> </a:t>
            </a:r>
            <a:r>
              <a:rPr dirty="0" err="1"/>
              <a:t>mariadb</a:t>
            </a:r>
            <a:endParaRPr dirty="0"/>
          </a:p>
          <a:p>
            <a:pPr marL="0" indent="0">
              <a:spcBef>
                <a:spcPts val="1477"/>
              </a:spcBef>
              <a:buSzTx/>
              <a:buNone/>
              <a:defRPr>
                <a:solidFill>
                  <a:srgbClr val="FF40FF"/>
                </a:solidFill>
              </a:defRPr>
            </a:pPr>
            <a:r>
              <a:rPr dirty="0"/>
              <a:t>[admin]</a:t>
            </a:r>
            <a:r>
              <a:rPr dirty="0">
                <a:solidFill>
                  <a:srgbClr val="BA0900"/>
                </a:solidFill>
              </a:rPr>
              <a:t>$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mysql</a:t>
            </a:r>
            <a:r>
              <a:rPr dirty="0">
                <a:solidFill>
                  <a:srgbClr val="2F6EBA"/>
                </a:solidFill>
              </a:rPr>
              <a:t> -</a:t>
            </a:r>
            <a:r>
              <a:rPr dirty="0" err="1">
                <a:solidFill>
                  <a:srgbClr val="2F6EBA"/>
                </a:solidFill>
              </a:rPr>
              <a:t>uroot</a:t>
            </a:r>
            <a:r>
              <a:rPr dirty="0">
                <a:solidFill>
                  <a:srgbClr val="2F6EBA"/>
                </a:solidFill>
              </a:rPr>
              <a:t> -</a:t>
            </a:r>
            <a:r>
              <a:rPr dirty="0" err="1">
                <a:solidFill>
                  <a:srgbClr val="2F6EBA"/>
                </a:solidFill>
              </a:rPr>
              <a:t>proot</a:t>
            </a:r>
            <a:endParaRPr dirty="0">
              <a:solidFill>
                <a:srgbClr val="2F6EBA"/>
              </a:solidFill>
            </a:endParaRPr>
          </a:p>
          <a:p>
            <a:pPr marL="0" indent="0">
              <a:spcBef>
                <a:spcPts val="1477"/>
              </a:spcBef>
              <a:buSzTx/>
              <a:buNone/>
            </a:pPr>
            <a:r>
              <a:rPr dirty="0" err="1"/>
              <a:t>MariaDB</a:t>
            </a:r>
            <a:r>
              <a:rPr dirty="0"/>
              <a:t> [(none)]&gt;</a:t>
            </a:r>
            <a:r>
              <a:rPr b="1" dirty="0">
                <a:solidFill>
                  <a:srgbClr val="2F6EBA"/>
                </a:solidFill>
              </a:rPr>
              <a:t> grant all on *.* to 'k3s'@'</a:t>
            </a:r>
            <a:r>
              <a:rPr b="1" dirty="0">
                <a:solidFill>
                  <a:srgbClr val="BA0900"/>
                </a:solidFill>
              </a:rPr>
              <a:t>120.96.143.XX</a:t>
            </a:r>
            <a:r>
              <a:rPr b="1" dirty="0">
                <a:solidFill>
                  <a:srgbClr val="2F6EBA"/>
                </a:solidFill>
              </a:rPr>
              <a:t>' identified by 'k3s' with grant option;</a:t>
            </a:r>
          </a:p>
          <a:p>
            <a:pPr marL="0" indent="0">
              <a:spcBef>
                <a:spcPts val="1477"/>
              </a:spcBef>
              <a:buSzTx/>
              <a:buNone/>
            </a:pPr>
            <a:r>
              <a:rPr dirty="0" err="1"/>
              <a:t>MariaDB</a:t>
            </a:r>
            <a:r>
              <a:rPr dirty="0"/>
              <a:t> [(none)]&gt; </a:t>
            </a:r>
            <a:r>
              <a:rPr b="1" dirty="0">
                <a:solidFill>
                  <a:srgbClr val="2F6EBA"/>
                </a:solidFill>
              </a:rPr>
              <a:t>grant all on *.* to 'k3s'@'</a:t>
            </a:r>
            <a:r>
              <a:rPr b="1" dirty="0">
                <a:solidFill>
                  <a:srgbClr val="BA0900"/>
                </a:solidFill>
              </a:rPr>
              <a:t>120.96.143.XX</a:t>
            </a:r>
            <a:r>
              <a:rPr b="1" dirty="0">
                <a:solidFill>
                  <a:srgbClr val="2F6EBA"/>
                </a:solidFill>
              </a:rPr>
              <a:t>' identified by 'k3s' with grant option;</a:t>
            </a:r>
          </a:p>
          <a:p>
            <a:pPr marL="0" indent="0">
              <a:spcBef>
                <a:spcPts val="1477"/>
              </a:spcBef>
              <a:buSzTx/>
              <a:buNone/>
            </a:pPr>
            <a:r>
              <a:rPr dirty="0" err="1"/>
              <a:t>MariaDB</a:t>
            </a:r>
            <a:r>
              <a:rPr dirty="0"/>
              <a:t> [(none)]&gt; </a:t>
            </a:r>
            <a:r>
              <a:rPr b="1" dirty="0">
                <a:solidFill>
                  <a:srgbClr val="2F6EBA"/>
                </a:solidFill>
              </a:rPr>
              <a:t>grant all on *.* to 'k3s'@'</a:t>
            </a:r>
            <a:r>
              <a:rPr b="1" dirty="0">
                <a:solidFill>
                  <a:srgbClr val="BA0900"/>
                </a:solidFill>
              </a:rPr>
              <a:t>120.96.143.XX</a:t>
            </a:r>
            <a:r>
              <a:rPr b="1" dirty="0">
                <a:solidFill>
                  <a:srgbClr val="2F6EBA"/>
                </a:solidFill>
              </a:rPr>
              <a:t>' identified by 'k3s' with grant option;</a:t>
            </a:r>
          </a:p>
          <a:p>
            <a:pPr marL="0" indent="0">
              <a:spcBef>
                <a:spcPts val="1477"/>
              </a:spcBef>
              <a:buSzTx/>
              <a:buNone/>
            </a:pPr>
            <a:r>
              <a:rPr dirty="0" err="1"/>
              <a:t>MariaDB</a:t>
            </a:r>
            <a:r>
              <a:rPr dirty="0"/>
              <a:t> [(none)]&gt;</a:t>
            </a:r>
            <a:r>
              <a:rPr b="1" dirty="0">
                <a:solidFill>
                  <a:srgbClr val="2F6EBA"/>
                </a:solidFill>
              </a:rPr>
              <a:t> FLUSH PRIVILEGES;</a:t>
            </a:r>
          </a:p>
        </p:txBody>
      </p:sp>
      <p:sp>
        <p:nvSpPr>
          <p:cNvPr id="148" name="Google Shape;102;p6"/>
          <p:cNvSpPr txBox="1">
            <a:spLocks noGrp="1"/>
          </p:cNvSpPr>
          <p:nvPr>
            <p:ph type="title"/>
          </p:nvPr>
        </p:nvSpPr>
        <p:spPr>
          <a:xfrm>
            <a:off x="273248" y="318444"/>
            <a:ext cx="6389958" cy="92630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mariaDB帳號授權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1395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08;p7"/>
          <p:cNvSpPr txBox="1">
            <a:spLocks noGrp="1"/>
          </p:cNvSpPr>
          <p:nvPr>
            <p:ph type="body" idx="1"/>
          </p:nvPr>
        </p:nvSpPr>
        <p:spPr>
          <a:xfrm>
            <a:off x="215237" y="1559859"/>
            <a:ext cx="10406063" cy="516367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>
              <a:spcBef>
                <a:spcPts val="0"/>
              </a:spcBef>
              <a:buSzTx/>
              <a:buNone/>
            </a:pPr>
            <a:r>
              <a:rPr dirty="0" err="1" smtClean="0"/>
              <a:t>MariaDB</a:t>
            </a:r>
            <a:r>
              <a:rPr dirty="0" smtClean="0"/>
              <a:t> </a:t>
            </a:r>
            <a:r>
              <a:rPr dirty="0"/>
              <a:t>[(none)]&gt; </a:t>
            </a:r>
            <a:r>
              <a:rPr b="1" dirty="0">
                <a:solidFill>
                  <a:srgbClr val="2F6EBA"/>
                </a:solidFill>
              </a:rPr>
              <a:t>select </a:t>
            </a:r>
            <a:r>
              <a:rPr b="1" dirty="0" err="1">
                <a:solidFill>
                  <a:srgbClr val="2F6EBA"/>
                </a:solidFill>
              </a:rPr>
              <a:t>host,user</a:t>
            </a:r>
            <a:r>
              <a:rPr b="1" dirty="0">
                <a:solidFill>
                  <a:srgbClr val="2F6EBA"/>
                </a:solidFill>
              </a:rPr>
              <a:t> from </a:t>
            </a:r>
            <a:r>
              <a:rPr b="1" dirty="0" err="1">
                <a:solidFill>
                  <a:srgbClr val="2F6EBA"/>
                </a:solidFill>
              </a:rPr>
              <a:t>mysql.user</a:t>
            </a:r>
            <a:r>
              <a:rPr b="1" dirty="0">
                <a:solidFill>
                  <a:srgbClr val="2F6EBA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 dirty="0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 dirty="0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 dirty="0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 dirty="0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 dirty="0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 dirty="0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 dirty="0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 dirty="0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 dirty="0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SzTx/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SzTx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Tx/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SzTx/>
              <a:buNone/>
            </a:pPr>
            <a:r>
              <a:rPr dirty="0" err="1" smtClean="0"/>
              <a:t>MariaDB</a:t>
            </a:r>
            <a:r>
              <a:rPr dirty="0" smtClean="0"/>
              <a:t> </a:t>
            </a:r>
            <a:r>
              <a:rPr dirty="0"/>
              <a:t>[(none)]&gt; </a:t>
            </a:r>
            <a:r>
              <a:rPr b="1" dirty="0">
                <a:solidFill>
                  <a:srgbClr val="2F6EBA"/>
                </a:solidFill>
              </a:rPr>
              <a:t>quit;</a:t>
            </a:r>
          </a:p>
        </p:txBody>
      </p:sp>
      <p:sp>
        <p:nvSpPr>
          <p:cNvPr id="152" name="Google Shape;109;p7"/>
          <p:cNvSpPr txBox="1">
            <a:spLocks noGrp="1"/>
          </p:cNvSpPr>
          <p:nvPr>
            <p:ph type="title"/>
          </p:nvPr>
        </p:nvSpPr>
        <p:spPr>
          <a:xfrm>
            <a:off x="215238" y="178594"/>
            <a:ext cx="6755718" cy="8495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mariaDB帳號授權</a:t>
            </a:r>
            <a:endParaRPr dirty="0"/>
          </a:p>
        </p:txBody>
      </p:sp>
      <p:pic>
        <p:nvPicPr>
          <p:cNvPr id="153" name="Google Shape;111;p7" descr="Google Shape;111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37" y="2302137"/>
            <a:ext cx="6755718" cy="31461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69884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認識 Kubernetes Service"/>
          <p:cNvSpPr txBox="1">
            <a:spLocks noGrp="1"/>
          </p:cNvSpPr>
          <p:nvPr>
            <p:ph type="title" idx="4294967295"/>
          </p:nvPr>
        </p:nvSpPr>
        <p:spPr>
          <a:xfrm>
            <a:off x="1714155" y="-8996"/>
            <a:ext cx="8572674" cy="841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 sz="2600" b="0">
                <a:latin typeface="標楷體"/>
                <a:ea typeface="標楷體"/>
                <a:cs typeface="標楷體"/>
                <a:sym typeface="標楷體"/>
              </a:defRPr>
            </a:pPr>
            <a:r>
              <a:rPr/>
              <a:t>Single-server Setup with an Embedded DB</a:t>
            </a:r>
          </a:p>
        </p:txBody>
      </p:sp>
      <p:sp>
        <p:nvSpPr>
          <p:cNvPr id="147" name="As pods have a short lifetime, there is not guarantee about the IP address they are served on. This could make the communication of microservices hard. Imagine a typical Frontend communication with Backend services.…"/>
          <p:cNvSpPr txBox="1"/>
          <p:nvPr/>
        </p:nvSpPr>
        <p:spPr>
          <a:xfrm>
            <a:off x="2438399" y="1200149"/>
            <a:ext cx="7246940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600" kern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148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8033" y="832379"/>
            <a:ext cx="9273575" cy="6053584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Traefix"/>
          <p:cNvSpPr txBox="1"/>
          <p:nvPr/>
        </p:nvSpPr>
        <p:spPr>
          <a:xfrm>
            <a:off x="7743336" y="3417423"/>
            <a:ext cx="718425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sz="1500"/>
            </a:lvl1pPr>
          </a:lstStyle>
          <a:p>
            <a:pPr defTabSz="914400" hangingPunct="0"/>
            <a:r>
              <a:rPr b="1" kern="0">
                <a:solidFill>
                  <a:srgbClr val="000000"/>
                </a:solidFill>
                <a:latin typeface="Helvetica"/>
                <a:cs typeface="Helvetica"/>
                <a:sym typeface="Helvetica"/>
              </a:rPr>
              <a:t>Traefix</a:t>
            </a:r>
          </a:p>
        </p:txBody>
      </p:sp>
      <p:sp>
        <p:nvSpPr>
          <p:cNvPr id="150" name="使用 Sqlite 取代 etcd"/>
          <p:cNvSpPr txBox="1"/>
          <p:nvPr/>
        </p:nvSpPr>
        <p:spPr>
          <a:xfrm>
            <a:off x="2939123" y="5112539"/>
            <a:ext cx="2278825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defTabSz="914400" hangingPunct="0"/>
            <a:r>
              <a:rPr b="1" kern="0" dirty="0" err="1"/>
              <a:t>使用</a:t>
            </a:r>
            <a:r>
              <a:rPr b="1" kern="0" dirty="0"/>
              <a:t> </a:t>
            </a:r>
            <a:r>
              <a:rPr b="1" kern="0" dirty="0" err="1"/>
              <a:t>Sqlite</a:t>
            </a:r>
            <a:r>
              <a:rPr b="1" kern="0" dirty="0"/>
              <a:t> </a:t>
            </a:r>
            <a:r>
              <a:rPr b="1" kern="0" dirty="0" err="1"/>
              <a:t>取代</a:t>
            </a:r>
            <a:r>
              <a:rPr b="1" kern="0" dirty="0"/>
              <a:t> </a:t>
            </a:r>
            <a:r>
              <a:rPr b="1" kern="0" dirty="0" err="1"/>
              <a:t>etcd</a:t>
            </a:r>
            <a:endParaRPr b="1" kern="0" dirty="0"/>
          </a:p>
        </p:txBody>
      </p:sp>
    </p:spTree>
    <p:extLst>
      <p:ext uri="{BB962C8B-B14F-4D97-AF65-F5344CB8AC3E}">
        <p14:creationId xmlns:p14="http://schemas.microsoft.com/office/powerpoint/2010/main" val="182798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16;p8"/>
          <p:cNvSpPr txBox="1">
            <a:spLocks noGrp="1"/>
          </p:cNvSpPr>
          <p:nvPr>
            <p:ph type="body" idx="1"/>
          </p:nvPr>
        </p:nvSpPr>
        <p:spPr>
          <a:xfrm>
            <a:off x="209676" y="1416754"/>
            <a:ext cx="8697656" cy="5199199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indent="0" defTabSz="610769">
              <a:spcBef>
                <a:spcPts val="0"/>
              </a:spcBef>
              <a:buSzTx/>
              <a:buNone/>
              <a:defRPr sz="3000"/>
            </a:pPr>
            <a:r>
              <a:rPr dirty="0" err="1"/>
              <a:t>在三台master</a:t>
            </a:r>
            <a:endParaRPr dirty="0"/>
          </a:p>
          <a:p>
            <a:pPr marL="0" indent="0" defTabSz="610769">
              <a:spcBef>
                <a:spcPts val="0"/>
              </a:spcBef>
              <a:buSzTx/>
              <a:buNone/>
              <a:defRPr sz="3000">
                <a:solidFill>
                  <a:srgbClr val="FF40FF"/>
                </a:solidFill>
              </a:defRPr>
            </a:pPr>
            <a:r>
              <a:rPr dirty="0"/>
              <a:t>[master]</a:t>
            </a:r>
            <a:r>
              <a:rPr dirty="0">
                <a:solidFill>
                  <a:srgbClr val="BA0900"/>
                </a:solidFill>
              </a:rPr>
              <a:t>$ </a:t>
            </a:r>
            <a:r>
              <a:rPr dirty="0" err="1">
                <a:solidFill>
                  <a:srgbClr val="2F6EBA"/>
                </a:solidFill>
              </a:rPr>
              <a:t>sudo</a:t>
            </a:r>
            <a:r>
              <a:rPr dirty="0">
                <a:solidFill>
                  <a:srgbClr val="2F6EBA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apk</a:t>
            </a:r>
            <a:r>
              <a:rPr dirty="0">
                <a:solidFill>
                  <a:srgbClr val="2F6EBA"/>
                </a:solidFill>
              </a:rPr>
              <a:t> add </a:t>
            </a:r>
            <a:r>
              <a:rPr dirty="0" err="1">
                <a:solidFill>
                  <a:srgbClr val="2F6EBA"/>
                </a:solidFill>
              </a:rPr>
              <a:t>mariadb</a:t>
            </a:r>
            <a:r>
              <a:rPr dirty="0">
                <a:solidFill>
                  <a:srgbClr val="2F6EBA"/>
                </a:solidFill>
              </a:rPr>
              <a:t>-client</a:t>
            </a:r>
          </a:p>
          <a:p>
            <a:pPr marL="0" indent="0" defTabSz="610769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610769">
              <a:spcBef>
                <a:spcPts val="0"/>
              </a:spcBef>
              <a:buSzTx/>
              <a:buNone/>
              <a:defRPr sz="3000"/>
            </a:pPr>
            <a:r>
              <a:rPr dirty="0" err="1"/>
              <a:t>登入資料庫</a:t>
            </a:r>
            <a:endParaRPr dirty="0"/>
          </a:p>
          <a:p>
            <a:pPr marL="0" indent="0" defTabSz="610769">
              <a:spcBef>
                <a:spcPts val="0"/>
              </a:spcBef>
              <a:buSzTx/>
              <a:buNone/>
              <a:defRPr sz="3000">
                <a:solidFill>
                  <a:srgbClr val="FF40FF"/>
                </a:solidFill>
              </a:defRPr>
            </a:pPr>
            <a:r>
              <a:rPr dirty="0"/>
              <a:t>[master]</a:t>
            </a:r>
            <a:r>
              <a:rPr dirty="0">
                <a:solidFill>
                  <a:srgbClr val="BA0900"/>
                </a:solidFill>
              </a:rPr>
              <a:t>$ </a:t>
            </a:r>
            <a:r>
              <a:rPr dirty="0" err="1">
                <a:solidFill>
                  <a:srgbClr val="2F6EBA"/>
                </a:solidFill>
              </a:rPr>
              <a:t>mysql</a:t>
            </a:r>
            <a:r>
              <a:rPr dirty="0">
                <a:solidFill>
                  <a:srgbClr val="2F6EBA"/>
                </a:solidFill>
              </a:rPr>
              <a:t> -uk3s -pk3s -h </a:t>
            </a:r>
            <a:r>
              <a:rPr dirty="0">
                <a:solidFill>
                  <a:srgbClr val="BA0900"/>
                </a:solidFill>
              </a:rPr>
              <a:t>120.96.140.XX</a:t>
            </a:r>
            <a:endParaRPr dirty="0">
              <a:solidFill>
                <a:srgbClr val="2F6EBA"/>
              </a:solidFill>
            </a:endParaRPr>
          </a:p>
          <a:p>
            <a:pPr marL="0" indent="0" defTabSz="610769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610769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610769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610769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610769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610769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610769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610769">
              <a:spcBef>
                <a:spcPts val="0"/>
              </a:spcBef>
              <a:buSzTx/>
              <a:buNone/>
              <a:defRPr sz="3000"/>
            </a:pPr>
            <a:r>
              <a:rPr dirty="0" err="1"/>
              <a:t>MariaDB</a:t>
            </a:r>
            <a:r>
              <a:rPr dirty="0"/>
              <a:t> [(none)]&gt; </a:t>
            </a:r>
            <a:r>
              <a:rPr b="1" dirty="0">
                <a:solidFill>
                  <a:srgbClr val="2F6EBA"/>
                </a:solidFill>
              </a:rPr>
              <a:t>quit;</a:t>
            </a:r>
          </a:p>
        </p:txBody>
      </p:sp>
      <p:pic>
        <p:nvPicPr>
          <p:cNvPr id="156" name="Google Shape;117;p8" descr="Google Shape;117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676" y="3659126"/>
            <a:ext cx="8516080" cy="2106973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118;p8"/>
          <p:cNvSpPr txBox="1">
            <a:spLocks noGrp="1"/>
          </p:cNvSpPr>
          <p:nvPr>
            <p:ph type="title"/>
          </p:nvPr>
        </p:nvSpPr>
        <p:spPr>
          <a:xfrm>
            <a:off x="107661" y="114048"/>
            <a:ext cx="6551324" cy="106929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測試連線mariaDB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13406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25;p9"/>
          <p:cNvSpPr txBox="1"/>
          <p:nvPr/>
        </p:nvSpPr>
        <p:spPr>
          <a:xfrm>
            <a:off x="242415" y="1435540"/>
            <a:ext cx="10224775" cy="4173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numCol="1" anchor="t">
            <a:spAutoFit/>
          </a:bodyPr>
          <a:lstStyle/>
          <a:p>
            <a:pPr defTabSz="642915" hangingPunct="0">
              <a:defRPr sz="2400" b="1">
                <a:solidFill>
                  <a:srgbClr val="BA0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87" b="1" kern="0" dirty="0">
                <a:solidFill>
                  <a:srgbClr val="BA0900"/>
                </a:solidFill>
                <a:latin typeface="Helvetica Neue"/>
                <a:sym typeface="Helvetica Neue"/>
              </a:rPr>
              <a:t>3台master </a:t>
            </a:r>
            <a:r>
              <a:rPr sz="1687" b="1" kern="0" dirty="0" err="1">
                <a:solidFill>
                  <a:srgbClr val="BA0900"/>
                </a:solidFill>
                <a:latin typeface="Helvetica Neue"/>
                <a:sym typeface="Helvetica Neue"/>
              </a:rPr>
              <a:t>執行以下命令</a:t>
            </a:r>
            <a:endParaRPr sz="1687" b="1" kern="0" dirty="0">
              <a:solidFill>
                <a:srgbClr val="BA0900"/>
              </a:solidFill>
              <a:latin typeface="Helvetica Neue"/>
              <a:sym typeface="Helvetica Neue"/>
            </a:endParaRPr>
          </a:p>
          <a:p>
            <a:pPr defTabSz="642915" hangingPunct="0"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687" b="1" kern="0" dirty="0">
              <a:solidFill>
                <a:srgbClr val="000000"/>
              </a:solidFill>
              <a:latin typeface="Helvetica Neue"/>
              <a:sym typeface="Helvetica Neue"/>
            </a:endParaRPr>
          </a:p>
          <a:p>
            <a:pPr defTabSz="642915" hangingPunct="0">
              <a:defRPr sz="2400" b="1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 b="1" kern="0" dirty="0">
                <a:solidFill>
                  <a:srgbClr val="FF40FF"/>
                </a:solidFill>
                <a:latin typeface="Helvetica Neue"/>
                <a:sym typeface="Helvetica Neue"/>
              </a:rPr>
              <a:t>[master]</a:t>
            </a:r>
            <a:r>
              <a:rPr sz="2000" b="1" kern="0" dirty="0">
                <a:solidFill>
                  <a:srgbClr val="BA0900"/>
                </a:solidFill>
                <a:latin typeface="Helvetica Neue"/>
                <a:sym typeface="Helvetica Neue"/>
              </a:rPr>
              <a:t>$</a:t>
            </a:r>
            <a:r>
              <a:rPr sz="2000" b="1" kern="0" dirty="0">
                <a:solidFill>
                  <a:srgbClr val="000000"/>
                </a:solidFill>
                <a:latin typeface="Helvetica Neue"/>
                <a:sym typeface="Helvetica Neue"/>
              </a:rPr>
              <a:t> </a:t>
            </a:r>
            <a:r>
              <a:rPr lang="en-US" sz="250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curl -</a:t>
            </a:r>
            <a:r>
              <a:rPr lang="en-US" sz="2500" b="1" kern="0" dirty="0" err="1">
                <a:solidFill>
                  <a:srgbClr val="2F6EBA"/>
                </a:solidFill>
                <a:latin typeface="Helvetica Neue"/>
                <a:sym typeface="Helvetica Neue"/>
              </a:rPr>
              <a:t>sfL</a:t>
            </a:r>
            <a:r>
              <a:rPr lang="en-US" sz="250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 https://get.k3s.io | INSTALL_K3S_EXEC="--write-</a:t>
            </a:r>
            <a:r>
              <a:rPr lang="en-US" sz="2500" b="1" kern="0" dirty="0" err="1">
                <a:solidFill>
                  <a:srgbClr val="2F6EBA"/>
                </a:solidFill>
                <a:latin typeface="Helvetica Neue"/>
                <a:sym typeface="Helvetica Neue"/>
              </a:rPr>
              <a:t>kubeconfig</a:t>
            </a:r>
            <a:r>
              <a:rPr lang="en-US" sz="250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-mode 644 </a:t>
            </a:r>
            <a:r>
              <a:rPr lang="en-US" altLang="zh-TW" sz="2500" b="1" kern="0" dirty="0" smtClean="0">
                <a:solidFill>
                  <a:srgbClr val="2F6EBA"/>
                </a:solidFill>
                <a:latin typeface="Helvetica Neue"/>
                <a:sym typeface="Helvetica Neue"/>
              </a:rPr>
              <a:t>\</a:t>
            </a:r>
            <a:endParaRPr lang="en-US" sz="2500" b="1" kern="0" dirty="0">
              <a:solidFill>
                <a:srgbClr val="2F6EBA"/>
              </a:solidFill>
              <a:latin typeface="Helvetica Neue"/>
              <a:sym typeface="Helvetica Neue"/>
            </a:endParaRPr>
          </a:p>
          <a:p>
            <a:pPr defTabSz="642915" hangingPunct="0">
              <a:defRPr sz="2400" b="1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50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--</a:t>
            </a:r>
            <a:r>
              <a:rPr lang="en-US" sz="2500" b="1" kern="0" dirty="0" err="1">
                <a:solidFill>
                  <a:srgbClr val="2F6EBA"/>
                </a:solidFill>
                <a:latin typeface="Helvetica Neue"/>
                <a:sym typeface="Helvetica Neue"/>
              </a:rPr>
              <a:t>datastore</a:t>
            </a:r>
            <a:r>
              <a:rPr lang="en-US" sz="250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-endpoint mysql://</a:t>
            </a:r>
            <a:r>
              <a:rPr lang="en-US" sz="2500" b="1" kern="0" dirty="0" smtClean="0">
                <a:solidFill>
                  <a:srgbClr val="2F6EBA"/>
                </a:solidFill>
                <a:latin typeface="Helvetica Neue"/>
                <a:sym typeface="Helvetica Neue"/>
              </a:rPr>
              <a:t>bigred:bigred@tcp(120.96.143.</a:t>
            </a:r>
            <a:r>
              <a:rPr lang="en-US" altLang="zh-TW" sz="2500" b="1" kern="0" dirty="0" smtClean="0">
                <a:solidFill>
                  <a:srgbClr val="2F6EBA"/>
                </a:solidFill>
                <a:latin typeface="Helvetica Neue"/>
                <a:sym typeface="Helvetica Neue"/>
              </a:rPr>
              <a:t>X</a:t>
            </a:r>
            <a:r>
              <a:rPr lang="en-US" sz="2500" b="1" kern="0" dirty="0" smtClean="0">
                <a:solidFill>
                  <a:srgbClr val="2F6EBA"/>
                </a:solidFill>
                <a:latin typeface="Helvetica Neue"/>
                <a:sym typeface="Helvetica Neue"/>
              </a:rPr>
              <a:t>:3306</a:t>
            </a:r>
            <a:r>
              <a:rPr lang="en-US" sz="250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)/</a:t>
            </a:r>
            <a:r>
              <a:rPr lang="en-US" sz="2500" b="1" kern="0" dirty="0" smtClean="0">
                <a:solidFill>
                  <a:srgbClr val="2F6EBA"/>
                </a:solidFill>
                <a:latin typeface="Helvetica Neue"/>
                <a:sym typeface="Helvetica Neue"/>
              </a:rPr>
              <a:t>kubernetes</a:t>
            </a:r>
            <a:r>
              <a:rPr lang="zh-TW" altLang="en-US" sz="2500" b="1" kern="0" dirty="0" smtClean="0">
                <a:solidFill>
                  <a:srgbClr val="2F6EBA"/>
                </a:solidFill>
                <a:latin typeface="Helvetica Neue"/>
                <a:sym typeface="Helvetica Neue"/>
              </a:rPr>
              <a:t> </a:t>
            </a:r>
            <a:r>
              <a:rPr lang="en-US" altLang="zh-TW" sz="2500" b="1" kern="0" dirty="0" smtClean="0">
                <a:solidFill>
                  <a:srgbClr val="2F6EBA"/>
                </a:solidFill>
                <a:latin typeface="Helvetica Neue"/>
                <a:sym typeface="Helvetica Neue"/>
              </a:rPr>
              <a:t>\</a:t>
            </a:r>
            <a:endParaRPr lang="en-US" sz="2500" b="1" kern="0" dirty="0">
              <a:solidFill>
                <a:srgbClr val="2F6EBA"/>
              </a:solidFill>
              <a:latin typeface="Helvetica Neue"/>
              <a:sym typeface="Helvetica Neue"/>
            </a:endParaRPr>
          </a:p>
          <a:p>
            <a:pPr defTabSz="642915" hangingPunct="0">
              <a:defRPr sz="2400" b="1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50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--cluster-</a:t>
            </a:r>
            <a:r>
              <a:rPr lang="en-US" sz="2500" b="1" kern="0" dirty="0" err="1">
                <a:solidFill>
                  <a:srgbClr val="2F6EBA"/>
                </a:solidFill>
                <a:latin typeface="Helvetica Neue"/>
                <a:sym typeface="Helvetica Neue"/>
              </a:rPr>
              <a:t>cidr</a:t>
            </a:r>
            <a:r>
              <a:rPr lang="en-US" sz="250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=10.20.0.0/16 \</a:t>
            </a:r>
          </a:p>
          <a:p>
            <a:pPr defTabSz="642915" hangingPunct="0">
              <a:defRPr sz="2400" b="1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50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--service-</a:t>
            </a:r>
            <a:r>
              <a:rPr lang="en-US" sz="2500" b="1" kern="0" dirty="0" err="1">
                <a:solidFill>
                  <a:srgbClr val="2F6EBA"/>
                </a:solidFill>
                <a:latin typeface="Helvetica Neue"/>
                <a:sym typeface="Helvetica Neue"/>
              </a:rPr>
              <a:t>cidr</a:t>
            </a:r>
            <a:r>
              <a:rPr lang="en-US" sz="250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=172.30.0.0/24 \</a:t>
            </a:r>
          </a:p>
          <a:p>
            <a:pPr defTabSz="642915" hangingPunct="0">
              <a:defRPr sz="2400" b="1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50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--cluster-domain=dt.io" </a:t>
            </a:r>
            <a:r>
              <a:rPr lang="en-US" sz="2500" b="1" kern="0" dirty="0" err="1">
                <a:solidFill>
                  <a:srgbClr val="2F6EBA"/>
                </a:solidFill>
                <a:latin typeface="Helvetica Neue"/>
                <a:sym typeface="Helvetica Neue"/>
              </a:rPr>
              <a:t>sh</a:t>
            </a:r>
            <a:r>
              <a:rPr lang="en-US" sz="250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 - &amp;&amp; </a:t>
            </a:r>
            <a:r>
              <a:rPr lang="en-US" sz="2500" b="1" kern="0" dirty="0" err="1">
                <a:solidFill>
                  <a:srgbClr val="2F6EBA"/>
                </a:solidFill>
                <a:latin typeface="Helvetica Neue"/>
                <a:sym typeface="Helvetica Neue"/>
              </a:rPr>
              <a:t>sudo</a:t>
            </a:r>
            <a:r>
              <a:rPr lang="en-US" sz="250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 reboot</a:t>
            </a:r>
            <a:endParaRPr lang="en-US" sz="2500" b="1" kern="0" dirty="0" smtClean="0">
              <a:solidFill>
                <a:srgbClr val="000000"/>
              </a:solidFill>
              <a:latin typeface="Helvetica Neue"/>
              <a:sym typeface="Helvetica Neue"/>
            </a:endParaRPr>
          </a:p>
          <a:p>
            <a:pPr defTabSz="642915" hangingPunct="0"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687" b="1" kern="0" dirty="0">
              <a:solidFill>
                <a:srgbClr val="000000"/>
              </a:solidFill>
              <a:latin typeface="Helvetica Neue"/>
              <a:sym typeface="Helvetica Neue"/>
            </a:endParaRPr>
          </a:p>
          <a:p>
            <a:pPr defTabSz="642915" hangingPunct="0">
              <a:defRPr sz="24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687" b="1" kern="0" dirty="0">
              <a:solidFill>
                <a:srgbClr val="000000"/>
              </a:solidFill>
              <a:latin typeface="Helvetica Neue"/>
              <a:sym typeface="Helvetica Neue"/>
            </a:endParaRPr>
          </a:p>
          <a:p>
            <a:pPr defTabSz="642915" hangingPunct="0">
              <a:defRPr sz="2400" b="1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 b="1" kern="0" dirty="0">
                <a:solidFill>
                  <a:srgbClr val="FF40FF"/>
                </a:solidFill>
                <a:latin typeface="Helvetica Neue"/>
                <a:sym typeface="Helvetica Neue"/>
              </a:rPr>
              <a:t>[master]</a:t>
            </a:r>
            <a:r>
              <a:rPr sz="2000" b="1" kern="0" dirty="0">
                <a:solidFill>
                  <a:srgbClr val="BA0900"/>
                </a:solidFill>
                <a:latin typeface="Helvetica Neue"/>
                <a:sym typeface="Helvetica Neue"/>
              </a:rPr>
              <a:t>$</a:t>
            </a:r>
            <a:r>
              <a:rPr sz="2000" b="1" kern="0" dirty="0">
                <a:solidFill>
                  <a:srgbClr val="000000"/>
                </a:solidFill>
                <a:latin typeface="Helvetica Neue"/>
                <a:sym typeface="Helvetica Neue"/>
              </a:rPr>
              <a:t> </a:t>
            </a:r>
            <a:r>
              <a:rPr sz="2400" b="1" kern="0" dirty="0" err="1">
                <a:solidFill>
                  <a:srgbClr val="2F6EBA"/>
                </a:solidFill>
                <a:latin typeface="Helvetica Neue"/>
                <a:sym typeface="Helvetica Neue"/>
              </a:rPr>
              <a:t>kubectl</a:t>
            </a:r>
            <a:r>
              <a:rPr sz="2400" b="1" kern="0" dirty="0">
                <a:solidFill>
                  <a:srgbClr val="2F6EBA"/>
                </a:solidFill>
                <a:latin typeface="Helvetica Neue"/>
                <a:sym typeface="Helvetica Neue"/>
              </a:rPr>
              <a:t> get nodes</a:t>
            </a:r>
          </a:p>
        </p:txBody>
      </p:sp>
      <p:sp>
        <p:nvSpPr>
          <p:cNvPr id="163" name="Google Shape;127;p9"/>
          <p:cNvSpPr txBox="1">
            <a:spLocks noGrp="1"/>
          </p:cNvSpPr>
          <p:nvPr>
            <p:ph type="title"/>
          </p:nvPr>
        </p:nvSpPr>
        <p:spPr>
          <a:xfrm>
            <a:off x="129182" y="178595"/>
            <a:ext cx="7820719" cy="10370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建立</a:t>
            </a:r>
            <a:r>
              <a:rPr dirty="0"/>
              <a:t> K3s Master</a:t>
            </a:r>
          </a:p>
        </p:txBody>
      </p:sp>
      <p:sp>
        <p:nvSpPr>
          <p:cNvPr id="3" name="矩形 2"/>
          <p:cNvSpPr/>
          <p:nvPr/>
        </p:nvSpPr>
        <p:spPr>
          <a:xfrm>
            <a:off x="129182" y="5696787"/>
            <a:ext cx="731511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42915" hangingPunct="0"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NAME    STATUS   ROLES    AGE     VERSION</a:t>
            </a:r>
          </a:p>
          <a:p>
            <a:pPr algn="ctr" defTabSz="642915" hangingPunct="0">
              <a:defRPr sz="2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TW" kern="0" dirty="0">
                <a:solidFill>
                  <a:srgbClr val="000000"/>
                </a:solidFill>
                <a:latin typeface="Helvetica Neue"/>
                <a:sym typeface="Helvetica Neue"/>
              </a:rPr>
              <a:t>mst31   Ready    master   6h      v1.19.4+k3s1</a:t>
            </a:r>
            <a:endParaRPr lang="en-US" altLang="zh-TW" kern="0" dirty="0">
              <a:solidFill>
                <a:srgbClr val="000000"/>
              </a:solidFill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2483478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34;p10"/>
          <p:cNvSpPr txBox="1">
            <a:spLocks noGrp="1"/>
          </p:cNvSpPr>
          <p:nvPr>
            <p:ph type="body" idx="1"/>
          </p:nvPr>
        </p:nvSpPr>
        <p:spPr>
          <a:xfrm>
            <a:off x="262226" y="1581374"/>
            <a:ext cx="8569801" cy="5034579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pPr marL="0" indent="0" defTabSz="565765">
              <a:spcBef>
                <a:spcPts val="0"/>
              </a:spcBef>
              <a:buSzTx/>
              <a:buNone/>
              <a:defRPr sz="2800"/>
            </a:pPr>
            <a:r>
              <a:rPr dirty="0" err="1"/>
              <a:t>在master</a:t>
            </a:r>
            <a:r>
              <a:rPr dirty="0"/>
              <a:t> </a:t>
            </a:r>
            <a:r>
              <a:rPr dirty="0" err="1"/>
              <a:t>執行</a:t>
            </a:r>
            <a:endParaRPr dirty="0"/>
          </a:p>
          <a:p>
            <a:pPr marL="0" indent="0" defTabSz="565765">
              <a:spcBef>
                <a:spcPts val="0"/>
              </a:spcBef>
              <a:buSzTx/>
              <a:buNone/>
              <a:defRPr sz="2800" b="1">
                <a:solidFill>
                  <a:srgbClr val="FF40FF"/>
                </a:solidFill>
              </a:defRPr>
            </a:pPr>
            <a:r>
              <a:rPr dirty="0"/>
              <a:t>[master]</a:t>
            </a:r>
            <a:r>
              <a:rPr b="0" dirty="0">
                <a:solidFill>
                  <a:srgbClr val="BA0900"/>
                </a:solidFill>
              </a:rPr>
              <a:t>$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2F6EBA"/>
                </a:solidFill>
              </a:rPr>
              <a:t>clear; echo " </a:t>
            </a:r>
            <a:r>
              <a:rPr dirty="0" err="1">
                <a:solidFill>
                  <a:srgbClr val="2F6EBA"/>
                </a:solidFill>
              </a:rPr>
              <a:t>sudo</a:t>
            </a:r>
            <a:r>
              <a:rPr dirty="0">
                <a:solidFill>
                  <a:srgbClr val="2F6EBA"/>
                </a:solidFill>
              </a:rPr>
              <a:t> curl -</a:t>
            </a:r>
            <a:r>
              <a:rPr dirty="0" err="1">
                <a:solidFill>
                  <a:srgbClr val="2F6EBA"/>
                </a:solidFill>
              </a:rPr>
              <a:t>sfL</a:t>
            </a:r>
            <a:r>
              <a:rPr dirty="0">
                <a:solidFill>
                  <a:srgbClr val="2F6EBA"/>
                </a:solidFill>
              </a:rPr>
              <a:t> https://get.k3s.io | K3S_URL=https://</a:t>
            </a:r>
            <a:r>
              <a:rPr dirty="0">
                <a:solidFill>
                  <a:srgbClr val="BA0900"/>
                </a:solidFill>
              </a:rPr>
              <a:t>master_ip</a:t>
            </a:r>
            <a:r>
              <a:rPr dirty="0">
                <a:solidFill>
                  <a:srgbClr val="2F6EBA"/>
                </a:solidFill>
              </a:rPr>
              <a:t>:6443 K3S_TOKEN=`</a:t>
            </a:r>
            <a:r>
              <a:rPr dirty="0" err="1">
                <a:solidFill>
                  <a:srgbClr val="2F6EBA"/>
                </a:solidFill>
              </a:rPr>
              <a:t>sudo</a:t>
            </a:r>
            <a:r>
              <a:rPr dirty="0">
                <a:solidFill>
                  <a:srgbClr val="2F6EBA"/>
                </a:solidFill>
              </a:rPr>
              <a:t> cat /</a:t>
            </a:r>
            <a:r>
              <a:rPr dirty="0" err="1" smtClean="0">
                <a:solidFill>
                  <a:srgbClr val="2F6EBA"/>
                </a:solidFill>
              </a:rPr>
              <a:t>var</a:t>
            </a:r>
            <a:r>
              <a:rPr dirty="0" smtClean="0">
                <a:solidFill>
                  <a:srgbClr val="2F6EBA"/>
                </a:solidFill>
              </a:rPr>
              <a:t>/lib/rancher/k3s/server/node-token` K3S_KUBECONFIG_MODE</a:t>
            </a:r>
            <a:r>
              <a:rPr dirty="0">
                <a:solidFill>
                  <a:srgbClr val="2F6EBA"/>
                </a:solidFill>
              </a:rPr>
              <a:t>='644' </a:t>
            </a:r>
            <a:r>
              <a:rPr dirty="0" err="1">
                <a:solidFill>
                  <a:srgbClr val="2F6EBA"/>
                </a:solidFill>
              </a:rPr>
              <a:t>sh</a:t>
            </a:r>
            <a:r>
              <a:rPr dirty="0">
                <a:solidFill>
                  <a:srgbClr val="2F6EBA"/>
                </a:solidFill>
              </a:rPr>
              <a:t> - &amp;&amp;</a:t>
            </a:r>
            <a:r>
              <a:rPr dirty="0" err="1">
                <a:solidFill>
                  <a:srgbClr val="2F6EBA"/>
                </a:solidFill>
              </a:rPr>
              <a:t>sudo</a:t>
            </a:r>
            <a:r>
              <a:rPr dirty="0">
                <a:solidFill>
                  <a:srgbClr val="2F6EBA"/>
                </a:solidFill>
              </a:rPr>
              <a:t> reboot "</a:t>
            </a:r>
          </a:p>
          <a:p>
            <a:pPr marL="0" indent="0" defTabSz="565765">
              <a:spcBef>
                <a:spcPts val="0"/>
              </a:spcBef>
              <a:buSzTx/>
              <a:buNone/>
              <a:defRPr sz="2800" b="1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565765">
              <a:spcBef>
                <a:spcPts val="0"/>
              </a:spcBef>
              <a:buSzTx/>
              <a:buNone/>
              <a:defRPr sz="2800" b="1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565765">
              <a:spcBef>
                <a:spcPts val="0"/>
              </a:spcBef>
              <a:buSzTx/>
              <a:buNone/>
              <a:defRPr sz="2800" b="1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565765">
              <a:spcBef>
                <a:spcPts val="0"/>
              </a:spcBef>
              <a:buSzTx/>
              <a:buNone/>
              <a:defRPr sz="2800" b="1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565765">
              <a:spcBef>
                <a:spcPts val="0"/>
              </a:spcBef>
              <a:buSzTx/>
              <a:buNone/>
              <a:defRPr sz="2800" b="1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565765">
              <a:spcBef>
                <a:spcPts val="0"/>
              </a:spcBef>
              <a:buSzTx/>
              <a:buNone/>
              <a:defRPr sz="2800"/>
            </a:pPr>
            <a:r>
              <a:rPr dirty="0" err="1"/>
              <a:t>將顯示的指令，複製到</a:t>
            </a:r>
            <a:r>
              <a:rPr dirty="0" err="1">
                <a:solidFill>
                  <a:srgbClr val="BA0900"/>
                </a:solidFill>
              </a:rPr>
              <a:t>worker</a:t>
            </a:r>
            <a:r>
              <a:rPr dirty="0">
                <a:solidFill>
                  <a:srgbClr val="BA0900"/>
                </a:solidFill>
              </a:rPr>
              <a:t> </a:t>
            </a:r>
            <a:r>
              <a:rPr dirty="0" err="1">
                <a:solidFill>
                  <a:srgbClr val="BA0900"/>
                </a:solidFill>
              </a:rPr>
              <a:t>node</a:t>
            </a:r>
            <a:r>
              <a:rPr dirty="0" err="1"/>
              <a:t>上執行</a:t>
            </a:r>
            <a:endParaRPr dirty="0"/>
          </a:p>
        </p:txBody>
      </p:sp>
      <p:sp>
        <p:nvSpPr>
          <p:cNvPr id="168" name="Google Shape;135;p10"/>
          <p:cNvSpPr txBox="1">
            <a:spLocks noGrp="1"/>
          </p:cNvSpPr>
          <p:nvPr>
            <p:ph type="title"/>
          </p:nvPr>
        </p:nvSpPr>
        <p:spPr>
          <a:xfrm>
            <a:off x="150691" y="200110"/>
            <a:ext cx="10406063" cy="1518047"/>
          </a:xfrm>
          <a:prstGeom prst="rect">
            <a:avLst/>
          </a:prstGeom>
        </p:spPr>
        <p:txBody>
          <a:bodyPr/>
          <a:lstStyle/>
          <a:p>
            <a:r>
              <a:rPr dirty="0"/>
              <a:t>加入k3s node </a:t>
            </a:r>
          </a:p>
        </p:txBody>
      </p:sp>
      <p:sp>
        <p:nvSpPr>
          <p:cNvPr id="2" name="矩形 1"/>
          <p:cNvSpPr/>
          <p:nvPr/>
        </p:nvSpPr>
        <p:spPr>
          <a:xfrm>
            <a:off x="262226" y="4219273"/>
            <a:ext cx="8681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hangingPunct="0"/>
            <a:r>
              <a:rPr lang="en-US" altLang="zh-TW" kern="0" dirty="0" err="1">
                <a:solidFill>
                  <a:srgbClr val="000000"/>
                </a:solidFill>
              </a:rPr>
              <a:t>sudo</a:t>
            </a:r>
            <a:r>
              <a:rPr lang="en-US" altLang="zh-TW" kern="0" dirty="0">
                <a:solidFill>
                  <a:srgbClr val="000000"/>
                </a:solidFill>
              </a:rPr>
              <a:t> curl -</a:t>
            </a:r>
            <a:r>
              <a:rPr lang="en-US" altLang="zh-TW" kern="0" dirty="0" err="1">
                <a:solidFill>
                  <a:srgbClr val="000000"/>
                </a:solidFill>
              </a:rPr>
              <a:t>sfL</a:t>
            </a:r>
            <a:r>
              <a:rPr lang="en-US" altLang="zh-TW" kern="0" dirty="0">
                <a:solidFill>
                  <a:srgbClr val="000000"/>
                </a:solidFill>
              </a:rPr>
              <a:t> https://get.k3s.io | K3S_URL=https://master_ip:6443 K3S_TOKEN=K10ed6a5f56392878dce51573918f007dd6764ecff740d70003b691350207bc3cf4::server:5bb45885611741f1d7bcd3b789533a3e K3S_KUBECONFIG_MODE='644' </a:t>
            </a:r>
            <a:r>
              <a:rPr lang="en-US" altLang="zh-TW" kern="0" dirty="0" err="1">
                <a:solidFill>
                  <a:srgbClr val="000000"/>
                </a:solidFill>
              </a:rPr>
              <a:t>sh</a:t>
            </a:r>
            <a:r>
              <a:rPr lang="en-US" altLang="zh-TW" kern="0" dirty="0">
                <a:solidFill>
                  <a:srgbClr val="000000"/>
                </a:solidFill>
              </a:rPr>
              <a:t> - &amp;&amp;</a:t>
            </a:r>
            <a:r>
              <a:rPr lang="en-US" altLang="zh-TW" kern="0" dirty="0" err="1">
                <a:solidFill>
                  <a:srgbClr val="000000"/>
                </a:solidFill>
              </a:rPr>
              <a:t>sudo</a:t>
            </a:r>
            <a:r>
              <a:rPr lang="en-US" altLang="zh-TW" kern="0" dirty="0">
                <a:solidFill>
                  <a:srgbClr val="000000"/>
                </a:solidFill>
              </a:rPr>
              <a:t> reboot</a:t>
            </a:r>
            <a:endParaRPr lang="en-US" altLang="zh-TW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1928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42;p11"/>
          <p:cNvSpPr txBox="1">
            <a:spLocks noGrp="1"/>
          </p:cNvSpPr>
          <p:nvPr>
            <p:ph type="body" idx="1"/>
          </p:nvPr>
        </p:nvSpPr>
        <p:spPr>
          <a:xfrm>
            <a:off x="314914" y="1226372"/>
            <a:ext cx="9044238" cy="5131397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indent="0" defTabSz="617197">
              <a:spcBef>
                <a:spcPts val="0"/>
              </a:spcBef>
              <a:buSzTx/>
              <a:buNone/>
              <a:defRPr sz="3000"/>
            </a:pPr>
            <a:r>
              <a:rPr dirty="0" err="1"/>
              <a:t>在master</a:t>
            </a:r>
            <a:r>
              <a:rPr dirty="0"/>
              <a:t> node </a:t>
            </a:r>
            <a:r>
              <a:rPr dirty="0" err="1"/>
              <a:t>執行命令</a:t>
            </a:r>
            <a:endParaRPr dirty="0"/>
          </a:p>
          <a:p>
            <a:pPr marL="0" indent="0" defTabSz="617197">
              <a:spcBef>
                <a:spcPts val="0"/>
              </a:spcBef>
              <a:buSzTx/>
              <a:buNone/>
              <a:defRPr sz="3000">
                <a:solidFill>
                  <a:srgbClr val="FF40FF"/>
                </a:solidFill>
              </a:defRPr>
            </a:pPr>
            <a:r>
              <a:rPr dirty="0"/>
              <a:t>[master]</a:t>
            </a:r>
            <a:r>
              <a:rPr dirty="0">
                <a:solidFill>
                  <a:srgbClr val="BA0900"/>
                </a:solidFill>
              </a:rPr>
              <a:t>$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kubectl</a:t>
            </a:r>
            <a:r>
              <a:rPr dirty="0">
                <a:solidFill>
                  <a:srgbClr val="2F6EBA"/>
                </a:solidFill>
              </a:rPr>
              <a:t> get nodes</a:t>
            </a:r>
          </a:p>
          <a:p>
            <a:pPr marL="0" indent="0" defTabSz="617197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617197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617197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617197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617197">
              <a:spcBef>
                <a:spcPts val="0"/>
              </a:spcBef>
              <a:buSzTx/>
              <a:buNone/>
              <a:defRPr sz="3000"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 defTabSz="617197">
              <a:spcBef>
                <a:spcPts val="0"/>
              </a:spcBef>
              <a:buSzTx/>
              <a:buNone/>
              <a:defRPr sz="3000">
                <a:solidFill>
                  <a:srgbClr val="FF40FF"/>
                </a:solidFill>
              </a:defRPr>
            </a:pPr>
            <a:r>
              <a:rPr dirty="0"/>
              <a:t>[master]</a:t>
            </a:r>
            <a:r>
              <a:rPr dirty="0">
                <a:solidFill>
                  <a:srgbClr val="BA0900"/>
                </a:solidFill>
              </a:rPr>
              <a:t>$ </a:t>
            </a:r>
            <a:r>
              <a:rPr lang="en-US" dirty="0" err="1">
                <a:solidFill>
                  <a:srgbClr val="2F6EBA"/>
                </a:solidFill>
              </a:rPr>
              <a:t>sudo</a:t>
            </a:r>
            <a:r>
              <a:rPr lang="en-US" dirty="0">
                <a:solidFill>
                  <a:srgbClr val="2F6EBA"/>
                </a:solidFill>
              </a:rPr>
              <a:t> </a:t>
            </a:r>
            <a:r>
              <a:rPr lang="en-US" dirty="0" err="1">
                <a:solidFill>
                  <a:srgbClr val="2F6EBA"/>
                </a:solidFill>
              </a:rPr>
              <a:t>kubectl</a:t>
            </a:r>
            <a:r>
              <a:rPr lang="en-US" dirty="0">
                <a:solidFill>
                  <a:srgbClr val="2F6EBA"/>
                </a:solidFill>
              </a:rPr>
              <a:t> label node </a:t>
            </a:r>
            <a:r>
              <a:rPr lang="en-US" dirty="0">
                <a:solidFill>
                  <a:srgbClr val="FF0000"/>
                </a:solidFill>
              </a:rPr>
              <a:t>lcs74</a:t>
            </a:r>
            <a:r>
              <a:rPr lang="en-US" dirty="0">
                <a:solidFill>
                  <a:srgbClr val="2F6EBA"/>
                </a:solidFill>
              </a:rPr>
              <a:t> node-role.kubernetes.io/worker=</a:t>
            </a:r>
            <a:r>
              <a:rPr lang="en-US" dirty="0">
                <a:solidFill>
                  <a:srgbClr val="FF0000"/>
                </a:solidFill>
              </a:rPr>
              <a:t>lcs74</a:t>
            </a:r>
            <a:r>
              <a:rPr lang="en-US" dirty="0">
                <a:solidFill>
                  <a:srgbClr val="2F6EBA"/>
                </a:solidFill>
              </a:rPr>
              <a:t> </a:t>
            </a:r>
            <a:endParaRPr lang="en-US" dirty="0" smtClean="0">
              <a:solidFill>
                <a:srgbClr val="2F6EBA"/>
              </a:solidFill>
            </a:endParaRPr>
          </a:p>
          <a:p>
            <a:pPr marL="0" indent="0" defTabSz="617197">
              <a:spcBef>
                <a:spcPts val="0"/>
              </a:spcBef>
              <a:buSzTx/>
              <a:buNone/>
              <a:defRPr sz="3000">
                <a:solidFill>
                  <a:srgbClr val="FF40FF"/>
                </a:solidFill>
              </a:defRPr>
            </a:pPr>
            <a:r>
              <a:rPr dirty="0" smtClean="0"/>
              <a:t>[</a:t>
            </a:r>
            <a:r>
              <a:rPr dirty="0"/>
              <a:t>master]</a:t>
            </a:r>
            <a:r>
              <a:rPr dirty="0">
                <a:solidFill>
                  <a:srgbClr val="BA0900"/>
                </a:solidFill>
              </a:rPr>
              <a:t>$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F6EBA"/>
                </a:solidFill>
              </a:rPr>
              <a:t>sudo</a:t>
            </a:r>
            <a:r>
              <a:rPr lang="en-US" dirty="0">
                <a:solidFill>
                  <a:srgbClr val="2F6EBA"/>
                </a:solidFill>
              </a:rPr>
              <a:t> </a:t>
            </a:r>
            <a:r>
              <a:rPr lang="en-US" dirty="0" err="1">
                <a:solidFill>
                  <a:srgbClr val="2F6EBA"/>
                </a:solidFill>
              </a:rPr>
              <a:t>kubectl</a:t>
            </a:r>
            <a:r>
              <a:rPr lang="en-US" dirty="0">
                <a:solidFill>
                  <a:srgbClr val="2F6EBA"/>
                </a:solidFill>
              </a:rPr>
              <a:t> label node lcs</a:t>
            </a:r>
            <a:r>
              <a:rPr lang="en-US" dirty="0">
                <a:solidFill>
                  <a:srgbClr val="FF0000"/>
                </a:solidFill>
              </a:rPr>
              <a:t>75</a:t>
            </a:r>
            <a:r>
              <a:rPr lang="en-US" dirty="0">
                <a:solidFill>
                  <a:srgbClr val="2F6EBA"/>
                </a:solidFill>
              </a:rPr>
              <a:t> node-role.kubernetes.io/worker=</a:t>
            </a:r>
            <a:r>
              <a:rPr lang="en-US" dirty="0">
                <a:solidFill>
                  <a:srgbClr val="FF0000"/>
                </a:solidFill>
              </a:rPr>
              <a:t>lcs75</a:t>
            </a:r>
            <a:r>
              <a:rPr lang="en-US" dirty="0">
                <a:solidFill>
                  <a:srgbClr val="2F6EBA"/>
                </a:solidFill>
              </a:rPr>
              <a:t> </a:t>
            </a:r>
            <a:endParaRPr lang="en-US" dirty="0" smtClean="0">
              <a:solidFill>
                <a:srgbClr val="2F6EBA"/>
              </a:solidFill>
            </a:endParaRPr>
          </a:p>
          <a:p>
            <a:pPr marL="0" indent="0" defTabSz="617197">
              <a:spcBef>
                <a:spcPts val="0"/>
              </a:spcBef>
              <a:buSzTx/>
              <a:buNone/>
              <a:defRPr sz="3000">
                <a:solidFill>
                  <a:srgbClr val="FF40FF"/>
                </a:solidFill>
              </a:defRPr>
            </a:pPr>
            <a:r>
              <a:rPr dirty="0" smtClean="0"/>
              <a:t>[</a:t>
            </a:r>
            <a:r>
              <a:rPr dirty="0"/>
              <a:t>master]</a:t>
            </a:r>
            <a:r>
              <a:rPr dirty="0">
                <a:solidFill>
                  <a:srgbClr val="BA0900"/>
                </a:solidFill>
              </a:rPr>
              <a:t>$ </a:t>
            </a:r>
            <a:r>
              <a:rPr lang="en-US" dirty="0" err="1">
                <a:solidFill>
                  <a:srgbClr val="2F6EBA"/>
                </a:solidFill>
              </a:rPr>
              <a:t>sudo</a:t>
            </a:r>
            <a:r>
              <a:rPr lang="en-US" dirty="0">
                <a:solidFill>
                  <a:srgbClr val="2F6EBA"/>
                </a:solidFill>
              </a:rPr>
              <a:t> </a:t>
            </a:r>
            <a:r>
              <a:rPr lang="en-US" dirty="0" err="1">
                <a:solidFill>
                  <a:srgbClr val="2F6EBA"/>
                </a:solidFill>
              </a:rPr>
              <a:t>kubectl</a:t>
            </a:r>
            <a:r>
              <a:rPr lang="en-US" dirty="0">
                <a:solidFill>
                  <a:srgbClr val="2F6EBA"/>
                </a:solidFill>
              </a:rPr>
              <a:t> label node </a:t>
            </a:r>
            <a:r>
              <a:rPr lang="en-US" dirty="0">
                <a:solidFill>
                  <a:srgbClr val="FF0000"/>
                </a:solidFill>
              </a:rPr>
              <a:t>lcs76</a:t>
            </a:r>
            <a:r>
              <a:rPr lang="en-US" dirty="0">
                <a:solidFill>
                  <a:srgbClr val="2F6EBA"/>
                </a:solidFill>
              </a:rPr>
              <a:t> node-role.kubernetes.io/worker=</a:t>
            </a:r>
            <a:r>
              <a:rPr lang="en-US" dirty="0">
                <a:solidFill>
                  <a:srgbClr val="FF0000"/>
                </a:solidFill>
              </a:rPr>
              <a:t>lcs76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73" name="Google Shape;143;p11"/>
          <p:cNvSpPr txBox="1">
            <a:spLocks noGrp="1"/>
          </p:cNvSpPr>
          <p:nvPr>
            <p:ph type="title"/>
          </p:nvPr>
        </p:nvSpPr>
        <p:spPr>
          <a:xfrm>
            <a:off x="225995" y="135563"/>
            <a:ext cx="9896951" cy="1090809"/>
          </a:xfrm>
          <a:prstGeom prst="rect">
            <a:avLst/>
          </a:prstGeom>
        </p:spPr>
        <p:txBody>
          <a:bodyPr/>
          <a:lstStyle/>
          <a:p>
            <a:r>
              <a:rPr dirty="0"/>
              <a:t>設定k3s worker </a:t>
            </a:r>
            <a:r>
              <a:rPr dirty="0" err="1"/>
              <a:t>標籤</a:t>
            </a:r>
            <a:endParaRPr dirty="0"/>
          </a:p>
        </p:txBody>
      </p:sp>
      <p:pic>
        <p:nvPicPr>
          <p:cNvPr id="174" name="Google Shape;144;p11" descr="Google Shape;144;p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556" y="2127839"/>
            <a:ext cx="6595460" cy="17233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413312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50;p12"/>
          <p:cNvSpPr txBox="1">
            <a:spLocks noGrp="1"/>
          </p:cNvSpPr>
          <p:nvPr>
            <p:ph type="body" idx="1"/>
          </p:nvPr>
        </p:nvSpPr>
        <p:spPr>
          <a:xfrm>
            <a:off x="257217" y="1309754"/>
            <a:ext cx="9758151" cy="5316957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</a:pPr>
            <a:r>
              <a:rPr dirty="0" err="1"/>
              <a:t>登入</a:t>
            </a:r>
            <a:endParaRPr dirty="0"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FF40FF"/>
                </a:solidFill>
              </a:defRPr>
            </a:pPr>
            <a:r>
              <a:rPr dirty="0"/>
              <a:t>[master] </a:t>
            </a:r>
            <a:r>
              <a:rPr dirty="0">
                <a:solidFill>
                  <a:srgbClr val="BA0900"/>
                </a:solidFill>
              </a:rPr>
              <a:t>$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2F6EBA"/>
                </a:solidFill>
              </a:rPr>
              <a:t>mysql</a:t>
            </a:r>
            <a:r>
              <a:rPr dirty="0">
                <a:solidFill>
                  <a:srgbClr val="2F6EBA"/>
                </a:solidFill>
              </a:rPr>
              <a:t> -uk3s -pk3s -h </a:t>
            </a:r>
            <a:r>
              <a:rPr dirty="0">
                <a:solidFill>
                  <a:srgbClr val="BA0900"/>
                </a:solidFill>
              </a:rPr>
              <a:t>120.96.140.XX</a:t>
            </a:r>
            <a:endParaRPr dirty="0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2F6EBA"/>
                </a:solidFill>
              </a:defRPr>
            </a:pPr>
            <a:endParaRPr dirty="0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rPr dirty="0" err="1"/>
              <a:t>MariaDB</a:t>
            </a:r>
            <a:r>
              <a:rPr dirty="0"/>
              <a:t> [(none)]&gt; </a:t>
            </a:r>
            <a:r>
              <a:rPr b="1" dirty="0">
                <a:solidFill>
                  <a:srgbClr val="2F6EBA"/>
                </a:solidFill>
              </a:rPr>
              <a:t>use </a:t>
            </a:r>
            <a:r>
              <a:rPr b="1" dirty="0" err="1">
                <a:solidFill>
                  <a:srgbClr val="2F6EBA"/>
                </a:solidFill>
              </a:rPr>
              <a:t>kubernetes</a:t>
            </a:r>
            <a:r>
              <a:rPr b="1" dirty="0">
                <a:solidFill>
                  <a:srgbClr val="2F6EBA"/>
                </a:solidFill>
              </a:rPr>
              <a:t>;</a:t>
            </a:r>
            <a:endParaRPr dirty="0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rPr dirty="0" err="1"/>
              <a:t>MariaDB</a:t>
            </a:r>
            <a:r>
              <a:rPr dirty="0"/>
              <a:t> [</a:t>
            </a:r>
            <a:r>
              <a:rPr dirty="0" err="1"/>
              <a:t>kubernetes</a:t>
            </a:r>
            <a:r>
              <a:rPr dirty="0"/>
              <a:t>]&gt; </a:t>
            </a:r>
            <a:r>
              <a:rPr b="1" dirty="0">
                <a:solidFill>
                  <a:srgbClr val="2F6EBA"/>
                </a:solidFill>
              </a:rPr>
              <a:t>show tables;</a:t>
            </a: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2F6EBA"/>
                </a:solidFill>
              </a:defRPr>
            </a:pPr>
            <a:endParaRPr b="1" dirty="0">
              <a:solidFill>
                <a:srgbClr val="2F6EBA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</a:pPr>
            <a:r>
              <a:rPr dirty="0"/>
              <a:t>K3s 會自己建一個kine資料表，存放k3s的metadata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rPr dirty="0"/>
              <a:t> </a:t>
            </a:r>
          </a:p>
        </p:txBody>
      </p:sp>
      <p:sp>
        <p:nvSpPr>
          <p:cNvPr id="180" name="Google Shape;151;p12"/>
          <p:cNvSpPr txBox="1">
            <a:spLocks noGrp="1"/>
          </p:cNvSpPr>
          <p:nvPr>
            <p:ph type="title"/>
          </p:nvPr>
        </p:nvSpPr>
        <p:spPr>
          <a:xfrm>
            <a:off x="107660" y="124807"/>
            <a:ext cx="6981629" cy="983232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查看資料庫</a:t>
            </a:r>
            <a:endParaRPr dirty="0"/>
          </a:p>
        </p:txBody>
      </p:sp>
      <p:pic>
        <p:nvPicPr>
          <p:cNvPr id="181" name="Google Shape;152;p12" descr="Google Shape;152;p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050" y="4089656"/>
            <a:ext cx="6696239" cy="26011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389202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50;p12"/>
          <p:cNvSpPr txBox="1">
            <a:spLocks noGrp="1"/>
          </p:cNvSpPr>
          <p:nvPr>
            <p:ph type="body" idx="1"/>
          </p:nvPr>
        </p:nvSpPr>
        <p:spPr>
          <a:xfrm>
            <a:off x="364793" y="1161827"/>
            <a:ext cx="10037852" cy="5529429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rPr dirty="0">
                <a:solidFill>
                  <a:srgbClr val="BA0900"/>
                </a:solidFill>
              </a:rPr>
              <a:t>$ </a:t>
            </a:r>
            <a:r>
              <a:rPr dirty="0" err="1">
                <a:solidFill>
                  <a:srgbClr val="2F6EBA"/>
                </a:solidFill>
              </a:rPr>
              <a:t>kubectl</a:t>
            </a:r>
            <a:r>
              <a:rPr dirty="0">
                <a:solidFill>
                  <a:srgbClr val="2F6EBA"/>
                </a:solidFill>
              </a:rPr>
              <a:t> run t1 --restart=Never --image=alpine -- sleep 30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rPr dirty="0"/>
              <a:t>pod/t1 created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endParaRPr lang="en-US" dirty="0" smtClean="0"/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endParaRPr dirty="0"/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rPr dirty="0">
                <a:solidFill>
                  <a:srgbClr val="BA0900"/>
                </a:solidFill>
              </a:rPr>
              <a:t>$ </a:t>
            </a:r>
            <a:r>
              <a:rPr dirty="0" err="1">
                <a:solidFill>
                  <a:srgbClr val="2F6EBA"/>
                </a:solidFill>
              </a:rPr>
              <a:t>kubectl</a:t>
            </a:r>
            <a:r>
              <a:rPr dirty="0">
                <a:solidFill>
                  <a:srgbClr val="2F6EBA"/>
                </a:solidFill>
              </a:rPr>
              <a:t> get pods --watch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rPr dirty="0"/>
              <a:t>NAME   READY      STATUS           RESTARTS   AGE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rPr dirty="0"/>
              <a:t>t1              0/1     </a:t>
            </a:r>
            <a:r>
              <a:rPr dirty="0" err="1"/>
              <a:t>ContainerCreating</a:t>
            </a:r>
            <a:r>
              <a:rPr dirty="0"/>
              <a:t>   0                2s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rPr dirty="0"/>
              <a:t>t1              1/1            Running              0              10s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rPr dirty="0"/>
              <a:t>t1              0/1        Completed              0             40s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rPr dirty="0"/>
              <a:t>^C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endParaRPr dirty="0"/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rPr dirty="0">
                <a:solidFill>
                  <a:srgbClr val="BA0900"/>
                </a:solidFill>
              </a:rPr>
              <a:t>$ </a:t>
            </a:r>
            <a:r>
              <a:rPr dirty="0" err="1">
                <a:solidFill>
                  <a:srgbClr val="2F6EBA"/>
                </a:solidFill>
              </a:rPr>
              <a:t>kubectl</a:t>
            </a:r>
            <a:r>
              <a:rPr dirty="0">
                <a:solidFill>
                  <a:srgbClr val="2F6EBA"/>
                </a:solidFill>
              </a:rPr>
              <a:t> delete pods t1</a:t>
            </a:r>
          </a:p>
          <a:p>
            <a:pPr marL="0" indent="0">
              <a:spcBef>
                <a:spcPts val="0"/>
              </a:spcBef>
              <a:buSzTx/>
              <a:buNone/>
              <a:defRPr b="1"/>
            </a:pPr>
            <a:r>
              <a:rPr dirty="0"/>
              <a:t>pod "t1" deleted</a:t>
            </a:r>
          </a:p>
        </p:txBody>
      </p:sp>
      <p:sp>
        <p:nvSpPr>
          <p:cNvPr id="185" name="Google Shape;151;p12"/>
          <p:cNvSpPr txBox="1">
            <a:spLocks noGrp="1"/>
          </p:cNvSpPr>
          <p:nvPr>
            <p:ph type="title"/>
          </p:nvPr>
        </p:nvSpPr>
        <p:spPr>
          <a:xfrm>
            <a:off x="236754" y="114049"/>
            <a:ext cx="7852998" cy="104777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建置</a:t>
            </a:r>
            <a:r>
              <a:rPr dirty="0"/>
              <a:t> Pod </a:t>
            </a:r>
          </a:p>
        </p:txBody>
      </p:sp>
    </p:spTree>
    <p:extLst>
      <p:ext uri="{BB962C8B-B14F-4D97-AF65-F5344CB8AC3E}">
        <p14:creationId xmlns:p14="http://schemas.microsoft.com/office/powerpoint/2010/main" val="20879664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28"/>
          <p:cNvSpPr txBox="1">
            <a:spLocks noGrp="1"/>
          </p:cNvSpPr>
          <p:nvPr>
            <p:ph type="title"/>
          </p:nvPr>
        </p:nvSpPr>
        <p:spPr>
          <a:xfrm>
            <a:off x="1125538" y="25272"/>
            <a:ext cx="7399337" cy="841375"/>
          </a:xfrm>
          <a:prstGeom prst="rect">
            <a:avLst/>
          </a:prstGeom>
        </p:spPr>
        <p:txBody>
          <a:bodyPr/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重設</a:t>
            </a:r>
            <a:r>
              <a:rPr dirty="0"/>
              <a:t> </a:t>
            </a:r>
            <a:r>
              <a:rPr dirty="0" err="1"/>
              <a:t>虛擬電腦</a:t>
            </a:r>
            <a:r>
              <a:rPr dirty="0"/>
              <a:t> </a:t>
            </a:r>
            <a:r>
              <a:rPr dirty="0" err="1"/>
              <a:t>網卡</a:t>
            </a:r>
            <a:r>
              <a:rPr dirty="0"/>
              <a:t> </a:t>
            </a:r>
            <a:r>
              <a:rPr sz="3000" dirty="0">
                <a:latin typeface="Verdana"/>
                <a:ea typeface="Verdana"/>
                <a:cs typeface="Verdana"/>
                <a:sym typeface="Verdana"/>
              </a:rPr>
              <a:t>MAC</a:t>
            </a:r>
            <a:r>
              <a:rPr dirty="0"/>
              <a:t> </a:t>
            </a:r>
            <a:r>
              <a:rPr dirty="0" err="1"/>
              <a:t>位址</a:t>
            </a:r>
            <a:endParaRPr dirty="0"/>
          </a:p>
        </p:txBody>
      </p:sp>
      <p:pic>
        <p:nvPicPr>
          <p:cNvPr id="165" name="影像" descr="影像"/>
          <p:cNvPicPr>
            <a:picLocks noChangeAspect="1"/>
          </p:cNvPicPr>
          <p:nvPr/>
        </p:nvPicPr>
        <p:blipFill>
          <a:blip r:embed="rId2">
            <a:extLst/>
          </a:blip>
          <a:srcRect t="3864"/>
          <a:stretch>
            <a:fillRect/>
          </a:stretch>
        </p:blipFill>
        <p:spPr>
          <a:xfrm>
            <a:off x="3477200" y="1735786"/>
            <a:ext cx="4677708" cy="440059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解壓縮 ALP312.CVN81.DTv1.zip"/>
          <p:cNvSpPr txBox="1"/>
          <p:nvPr/>
        </p:nvSpPr>
        <p:spPr>
          <a:xfrm>
            <a:off x="2498375" y="1249042"/>
            <a:ext cx="369588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914400" hangingPunct="0">
              <a:defRPr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kern="0" dirty="0" err="1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rPr>
              <a:t>解壓縮</a:t>
            </a:r>
            <a:r>
              <a:rPr kern="0" dirty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rPr sz="1600" b="1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ALP312.CVN81.DTv1.zip</a:t>
            </a:r>
          </a:p>
        </p:txBody>
      </p:sp>
      <p:sp>
        <p:nvSpPr>
          <p:cNvPr id="167" name="圓角矩形"/>
          <p:cNvSpPr/>
          <p:nvPr/>
        </p:nvSpPr>
        <p:spPr>
          <a:xfrm>
            <a:off x="3720085" y="2418751"/>
            <a:ext cx="1421189" cy="144724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 defTabSz="914400" hangingPunct="0"/>
            <a:endParaRPr b="1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8" name="圓角矩形"/>
          <p:cNvSpPr/>
          <p:nvPr/>
        </p:nvSpPr>
        <p:spPr>
          <a:xfrm>
            <a:off x="7496059" y="3878532"/>
            <a:ext cx="659001" cy="230032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 defTabSz="914400" hangingPunct="0"/>
            <a:endParaRPr b="1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9" name="圓角矩形"/>
          <p:cNvSpPr/>
          <p:nvPr/>
        </p:nvSpPr>
        <p:spPr>
          <a:xfrm>
            <a:off x="4346315" y="4977171"/>
            <a:ext cx="320725" cy="230032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 defTabSz="914400" hangingPunct="0"/>
            <a:endParaRPr b="1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70" name="線條"/>
          <p:cNvSpPr/>
          <p:nvPr/>
        </p:nvSpPr>
        <p:spPr>
          <a:xfrm>
            <a:off x="5156483" y="2598645"/>
            <a:ext cx="2327076" cy="1294243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 defTabSz="914400" hangingPunct="0"/>
            <a:endParaRPr b="1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71" name="線條"/>
          <p:cNvSpPr/>
          <p:nvPr/>
        </p:nvSpPr>
        <p:spPr>
          <a:xfrm flipH="1">
            <a:off x="4643736" y="4153085"/>
            <a:ext cx="2901123" cy="807888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 defTabSz="914400" hangingPunct="0"/>
            <a:endParaRPr b="1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79736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28"/>
          <p:cNvSpPr txBox="1">
            <a:spLocks noGrp="1"/>
          </p:cNvSpPr>
          <p:nvPr>
            <p:ph type="title"/>
          </p:nvPr>
        </p:nvSpPr>
        <p:spPr>
          <a:xfrm>
            <a:off x="1096963" y="38100"/>
            <a:ext cx="7399337" cy="841375"/>
          </a:xfrm>
          <a:prstGeom prst="rect">
            <a:avLst/>
          </a:prstGeom>
        </p:spPr>
        <p:txBody>
          <a:bodyPr/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啟動</a:t>
            </a:r>
            <a:r>
              <a:rPr sz="3000" dirty="0">
                <a:latin typeface="Verdana"/>
                <a:ea typeface="Verdana"/>
                <a:cs typeface="Verdana"/>
                <a:sym typeface="Verdana"/>
              </a:rPr>
              <a:t> CVN81</a:t>
            </a:r>
            <a:r>
              <a:rPr dirty="0"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dirty="0" err="1"/>
              <a:t>虛擬主機</a:t>
            </a:r>
            <a:endParaRPr dirty="0"/>
          </a:p>
        </p:txBody>
      </p:sp>
      <p:sp>
        <p:nvSpPr>
          <p:cNvPr id="174" name="文字方塊 1"/>
          <p:cNvSpPr txBox="1"/>
          <p:nvPr/>
        </p:nvSpPr>
        <p:spPr>
          <a:xfrm>
            <a:off x="2424906" y="1215905"/>
            <a:ext cx="725805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 hangingPunct="0">
              <a:defRPr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kern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rPr>
              <a:t>在</a:t>
            </a:r>
            <a:r>
              <a:rPr sz="1600" ker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1600" b="1" ker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ALP312.CVN81.DTv1.zip</a:t>
            </a:r>
            <a:r>
              <a:rPr sz="1600" ker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kern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rPr>
              <a:t>資料夾中</a:t>
            </a:r>
            <a:r>
              <a:rPr ker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, </a:t>
            </a:r>
            <a:r>
              <a:rPr kern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rPr>
              <a:t>點選 </a:t>
            </a:r>
            <a:r>
              <a:rPr sz="1600" b="1" ker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alpine64.vmx</a:t>
            </a:r>
            <a:r>
              <a:rPr sz="1600" ker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</a:t>
            </a:r>
            <a:r>
              <a:rPr kern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rPr>
              <a:t>檔案</a:t>
            </a:r>
            <a:r>
              <a:rPr ker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, </a:t>
            </a:r>
            <a:r>
              <a:rPr kern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rPr>
              <a:t>按滑鼠右鍵</a:t>
            </a:r>
            <a:r>
              <a:rPr ker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,</a:t>
            </a:r>
            <a:r>
              <a:rPr kern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rPr>
              <a:t>選擇 </a:t>
            </a:r>
            <a:r>
              <a:rPr sz="1600" b="1" ker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Open with Vmware Workstation Player</a:t>
            </a:r>
          </a:p>
        </p:txBody>
      </p:sp>
      <p:pic>
        <p:nvPicPr>
          <p:cNvPr id="5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7393" y="1908368"/>
            <a:ext cx="6570812" cy="48874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15188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28"/>
          <p:cNvSpPr txBox="1">
            <a:spLocks noGrp="1"/>
          </p:cNvSpPr>
          <p:nvPr>
            <p:ph type="title"/>
          </p:nvPr>
        </p:nvSpPr>
        <p:spPr>
          <a:xfrm>
            <a:off x="1082678" y="0"/>
            <a:ext cx="7399336" cy="841375"/>
          </a:xfrm>
          <a:prstGeom prst="rect">
            <a:avLst/>
          </a:prstGeom>
        </p:spPr>
        <p:txBody>
          <a:bodyPr/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檢視</a:t>
            </a:r>
            <a:r>
              <a:rPr dirty="0"/>
              <a:t> </a:t>
            </a:r>
            <a:r>
              <a:rPr sz="3000" dirty="0">
                <a:latin typeface="Verdana"/>
                <a:ea typeface="Verdana"/>
                <a:cs typeface="Verdana"/>
                <a:sym typeface="Verdana"/>
              </a:rPr>
              <a:t>cvn81</a:t>
            </a:r>
            <a:r>
              <a:rPr dirty="0"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dirty="0" err="1"/>
              <a:t>虛擬主機系統資訊</a:t>
            </a:r>
            <a:endParaRPr dirty="0"/>
          </a:p>
        </p:txBody>
      </p:sp>
      <p:sp>
        <p:nvSpPr>
          <p:cNvPr id="180" name="文字方塊 2"/>
          <p:cNvSpPr txBox="1"/>
          <p:nvPr/>
        </p:nvSpPr>
        <p:spPr>
          <a:xfrm>
            <a:off x="1292224" y="1304926"/>
            <a:ext cx="7189790" cy="484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cat /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etc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/alpine-release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3.12.3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endParaRPr sz="1600" kern="0" dirty="0">
              <a:solidFill>
                <a:srgbClr val="C00000"/>
              </a:solidFill>
              <a:latin typeface="標楷體"/>
              <a:ea typeface="標楷體"/>
              <a:sym typeface="標楷體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dir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bin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drwxr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sr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-x 2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4.0K Jan  1 18:16 .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drwxr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sr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-x 6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4.0K Jan  3 15:15 ..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rwxr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xr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-x 1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2.1K Jan  3 00:20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cnt</a:t>
            </a: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rwxr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xr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-x 1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7.3M Aug 25 23:57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httpd</a:t>
            </a: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rwxr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xr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-x 1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321 Jan  2 07:58 k3smaster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rwxr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xr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-x 1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774 Aug 27 12:30 k3snode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rw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-r--r-- 1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bigred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1.1K Jan  3 09:49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mactohost</a:t>
            </a: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cat bin/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mactohost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10:50 lcs50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沃斯堡號</a:t>
            </a: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10:51 lcs51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科羅納多號</a:t>
            </a: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10:52 lcs52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密爾沃基號</a:t>
            </a: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10:53 lcs53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傑克森號</a:t>
            </a: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10:54 lcs54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蒙哥馬利號</a:t>
            </a: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.........</a:t>
            </a:r>
          </a:p>
        </p:txBody>
      </p:sp>
    </p:spTree>
    <p:extLst>
      <p:ext uri="{BB962C8B-B14F-4D97-AF65-F5344CB8AC3E}">
        <p14:creationId xmlns:p14="http://schemas.microsoft.com/office/powerpoint/2010/main" val="3692730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設定 K8S Worker 虛擬主機"/>
          <p:cNvSpPr txBox="1">
            <a:spLocks noGrp="1"/>
          </p:cNvSpPr>
          <p:nvPr>
            <p:ph type="title" idx="4294967295"/>
          </p:nvPr>
        </p:nvSpPr>
        <p:spPr>
          <a:xfrm>
            <a:off x="1291772" y="0"/>
            <a:ext cx="7399340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建立</a:t>
            </a:r>
            <a:r>
              <a:rPr dirty="0"/>
              <a:t> </a:t>
            </a:r>
            <a:r>
              <a:rPr dirty="0">
                <a:latin typeface="Verdana"/>
                <a:ea typeface="Verdana"/>
                <a:cs typeface="Verdana"/>
                <a:sym typeface="Verdana"/>
              </a:rPr>
              <a:t>K3S Master</a:t>
            </a:r>
            <a:r>
              <a:rPr dirty="0"/>
              <a:t> </a:t>
            </a:r>
            <a:r>
              <a:rPr dirty="0" err="1"/>
              <a:t>虛擬主機</a:t>
            </a:r>
            <a:endParaRPr dirty="0"/>
          </a:p>
        </p:txBody>
      </p:sp>
      <p:sp>
        <p:nvSpPr>
          <p:cNvPr id="185" name="在 SSN763 虛擬主機的終端機, 先按 Enter 鍵, 然後執行以下命令 :…"/>
          <p:cNvSpPr txBox="1"/>
          <p:nvPr/>
        </p:nvSpPr>
        <p:spPr>
          <a:xfrm>
            <a:off x="1291772" y="1277257"/>
            <a:ext cx="8409546" cy="4937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defTabSz="914400" hangingPunct="0"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在</a:t>
            </a:r>
            <a:r>
              <a:rPr sz="1600" b="1" kern="0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lcs</a:t>
            </a:r>
            <a:r>
              <a:rPr lang="en-US" sz="1600" b="1" kern="0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65</a:t>
            </a:r>
            <a:r>
              <a:rPr sz="1600" b="1" kern="0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虛擬主機</a:t>
            </a:r>
            <a:r>
              <a:rPr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, </a:t>
            </a:r>
            <a:r>
              <a:rPr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執行以下命令</a:t>
            </a:r>
            <a:r>
              <a:rPr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(</a:t>
            </a:r>
            <a:r>
              <a:rPr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大約</a:t>
            </a:r>
            <a:r>
              <a:rPr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5 </a:t>
            </a:r>
            <a:r>
              <a:rPr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分鐘</a:t>
            </a:r>
            <a:r>
              <a:rPr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)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k3smaster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K3S Master creating[INFO]  Finding release for channel stable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[INFO]  Using v1.19.5+k3s2 as release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[INFO]  Downloading hash https://github.com/rancher/k3s/releases/download/v1.19.5+k3s2/sha256sum-amd64.txt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[INFO]  Downloading binary https://github.com/rancher/k3s/releases/download/v1.19.5+k3s2/k3s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........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[INFO] 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env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: Creating environment file /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etc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/rancher/k3s/k3s.env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[INFO] 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openrc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: Creating service file /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etc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init.d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/k3s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[INFO] 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openrc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: Enabling k3s service for default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runlevel</a:t>
            </a: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[INFO] 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openrc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: Starting k3s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* Caching service dependencies ...                                                                     [ ok ]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* Starting k3s ... 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               </a:t>
            </a: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[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重要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]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如沒輸入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"--no-deploy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traefik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"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參數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,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traefik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會自動安裝到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K3S </a:t>
            </a:r>
            <a:r>
              <a:rPr sz="16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叢集</a:t>
            </a: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40457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再次建立 Kubernetes worker"/>
          <p:cNvSpPr txBox="1">
            <a:spLocks noGrp="1"/>
          </p:cNvSpPr>
          <p:nvPr>
            <p:ph type="title" idx="4294967295"/>
          </p:nvPr>
        </p:nvSpPr>
        <p:spPr>
          <a:xfrm>
            <a:off x="1154113" y="0"/>
            <a:ext cx="7423151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檢視</a:t>
            </a:r>
            <a:r>
              <a:rPr dirty="0"/>
              <a:t> </a:t>
            </a:r>
            <a:r>
              <a:rPr dirty="0">
                <a:latin typeface="Verdana"/>
                <a:ea typeface="Verdana"/>
                <a:cs typeface="Verdana"/>
                <a:sym typeface="Verdana"/>
              </a:rPr>
              <a:t>K3S Master </a:t>
            </a:r>
            <a:r>
              <a:rPr dirty="0" err="1"/>
              <a:t>系統資訊</a:t>
            </a:r>
            <a:endParaRPr dirty="0"/>
          </a:p>
        </p:txBody>
      </p:sp>
      <p:sp>
        <p:nvSpPr>
          <p:cNvPr id="190" name="$ sudo kubeadm join 192.168.1.5:6443 --token 7jcahw.vn6337ivpel57p7i --ignore-preflight-errors all --discovery-token-ca-cert-hash sha256:a0785ea359cad792116104fa7eb66a77baa7b3975c37da8a6f531e08756e7e9b…"/>
          <p:cNvSpPr txBox="1"/>
          <p:nvPr/>
        </p:nvSpPr>
        <p:spPr>
          <a:xfrm>
            <a:off x="1301748" y="1337674"/>
            <a:ext cx="7353304" cy="364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get nodes</a:t>
            </a:r>
          </a:p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NAME    STATUS   ROLES    AGE   VERSION</a:t>
            </a:r>
          </a:p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lcs76   Ready    master   15m   v1.19.5+k3s2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ps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aux |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grep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' k3s '</a:t>
            </a:r>
          </a:p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4510 root      0:00 supervise-daemon k3s --start --</a:t>
            </a:r>
            <a:r>
              <a:rPr sz="14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stdout</a:t>
            </a: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/</a:t>
            </a:r>
            <a:r>
              <a:rPr sz="14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var</a:t>
            </a: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/log/k3s.log --</a:t>
            </a:r>
            <a:r>
              <a:rPr sz="14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stderr</a:t>
            </a: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/</a:t>
            </a:r>
            <a:r>
              <a:rPr sz="14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var</a:t>
            </a: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/log/k3s.log --</a:t>
            </a:r>
            <a:r>
              <a:rPr sz="14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pidfile</a:t>
            </a: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/</a:t>
            </a:r>
            <a:r>
              <a:rPr sz="14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var</a:t>
            </a: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/run/k3s.pid --respawn-delay 5 --respawn-max 0 /</a:t>
            </a:r>
            <a:r>
              <a:rPr sz="14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usr</a:t>
            </a: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/local/bin/k3s -- server --cluster-</a:t>
            </a:r>
            <a:r>
              <a:rPr sz="14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cidr</a:t>
            </a: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=10.20.0.0/16 --service-</a:t>
            </a:r>
            <a:r>
              <a:rPr sz="14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cidr</a:t>
            </a: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=172.20.0.0/24 --no-deploy </a:t>
            </a:r>
            <a:r>
              <a:rPr sz="14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servicelb</a:t>
            </a: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--no-deploy </a:t>
            </a:r>
            <a:r>
              <a:rPr sz="14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traefik</a:t>
            </a: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--cluster-domain=dt.io</a:t>
            </a:r>
          </a:p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4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get pods -n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-system</a:t>
            </a:r>
          </a:p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NAME                                     READY   STATUS    RESTARTS   AGE</a:t>
            </a:r>
          </a:p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metrics-server-7b4f8b595-hmgmx           1/1     Running   0          16m</a:t>
            </a:r>
          </a:p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coredns-66c464876b-hm85b                 1/1     Running   0          16m</a:t>
            </a:r>
          </a:p>
          <a:p>
            <a:pPr defTabSz="914400" hangingPunct="0">
              <a:defRPr sz="14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4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local-path-provisioner-7ff9579c6-pkzmv   1/1     Running   0          16m</a:t>
            </a:r>
          </a:p>
        </p:txBody>
      </p:sp>
    </p:spTree>
    <p:extLst>
      <p:ext uri="{BB962C8B-B14F-4D97-AF65-F5344CB8AC3E}">
        <p14:creationId xmlns:p14="http://schemas.microsoft.com/office/powerpoint/2010/main" val="31669847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再次建立 Kubernetes worker"/>
          <p:cNvSpPr txBox="1">
            <a:spLocks noGrp="1"/>
          </p:cNvSpPr>
          <p:nvPr>
            <p:ph type="title" idx="4294967295"/>
          </p:nvPr>
        </p:nvSpPr>
        <p:spPr>
          <a:xfrm>
            <a:off x="1189037" y="-10758"/>
            <a:ext cx="7423151" cy="8413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加入</a:t>
            </a:r>
            <a:r>
              <a:rPr dirty="0"/>
              <a:t> </a:t>
            </a:r>
            <a:r>
              <a:rPr sz="3000" dirty="0">
                <a:latin typeface="Verdana"/>
                <a:ea typeface="Verdana"/>
                <a:cs typeface="Verdana"/>
                <a:sym typeface="Verdana"/>
              </a:rPr>
              <a:t>K3S Node</a:t>
            </a:r>
            <a:r>
              <a:rPr dirty="0"/>
              <a:t> </a:t>
            </a:r>
            <a:r>
              <a:rPr dirty="0" err="1"/>
              <a:t>虛擬主機</a:t>
            </a:r>
            <a:endParaRPr dirty="0"/>
          </a:p>
        </p:txBody>
      </p:sp>
      <p:sp>
        <p:nvSpPr>
          <p:cNvPr id="195" name="$ sudo kubeadm join 192.168.1.5:6443 --token 7jcahw.vn6337ivpel57p7i --ignore-preflight-errors all --discovery-token-ca-cert-hash sha256:a0785ea359cad792116104fa7eb66a77baa7b3975c37da8a6f531e08756e7e9b…"/>
          <p:cNvSpPr txBox="1"/>
          <p:nvPr/>
        </p:nvSpPr>
        <p:spPr>
          <a:xfrm>
            <a:off x="1189037" y="1246507"/>
            <a:ext cx="7353303" cy="4955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 hangingPunct="0"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2500"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在 </a:t>
            </a:r>
            <a:r>
              <a:rPr sz="2500" b="1" kern="0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LCS</a:t>
            </a:r>
            <a:r>
              <a:rPr lang="en-US" sz="2500" b="1" kern="0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65</a:t>
            </a:r>
            <a:r>
              <a:rPr sz="2500" b="1" kern="0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2500"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終端機</a:t>
            </a:r>
            <a:r>
              <a:rPr sz="2500"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, </a:t>
            </a:r>
            <a:r>
              <a:rPr sz="2500"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取得</a:t>
            </a:r>
            <a:r>
              <a:rPr sz="2500"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</a:t>
            </a:r>
            <a:r>
              <a:rPr sz="2500" kern="0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Node</a:t>
            </a:r>
            <a:r>
              <a:rPr sz="2500"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</a:t>
            </a:r>
            <a:r>
              <a:rPr sz="2500"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加入</a:t>
            </a:r>
            <a:r>
              <a:rPr sz="2500"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</a:t>
            </a:r>
            <a:r>
              <a:rPr sz="2500" kern="0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K3S</a:t>
            </a:r>
            <a:r>
              <a:rPr sz="2500"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</a:t>
            </a:r>
            <a:r>
              <a:rPr sz="2500"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叢集的命令</a:t>
            </a:r>
            <a:r>
              <a:rPr sz="2500"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(</a:t>
            </a:r>
            <a:r>
              <a:rPr sz="2500"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大約</a:t>
            </a:r>
            <a:r>
              <a:rPr sz="2500"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5 </a:t>
            </a:r>
            <a:r>
              <a:rPr sz="2500"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分鐘</a:t>
            </a:r>
            <a:r>
              <a:rPr sz="2500"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)</a:t>
            </a:r>
            <a:endParaRPr sz="2500" b="1" kern="0" dirty="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25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scp</a:t>
            </a:r>
            <a:r>
              <a:rPr sz="25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bin/joink3s </a:t>
            </a:r>
            <a:r>
              <a:rPr sz="25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25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66</a:t>
            </a:r>
            <a:r>
              <a:rPr sz="25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:~</a:t>
            </a:r>
            <a:r>
              <a:rPr sz="2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</a:t>
            </a:r>
            <a:endParaRPr sz="25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25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scp</a:t>
            </a:r>
            <a:r>
              <a:rPr sz="25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bin/joink3s </a:t>
            </a:r>
            <a:r>
              <a:rPr sz="25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25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67</a:t>
            </a:r>
            <a:r>
              <a:rPr sz="25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:~</a:t>
            </a:r>
            <a:endParaRPr sz="2500" b="1" kern="0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25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scp</a:t>
            </a:r>
            <a:r>
              <a:rPr sz="25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bin/joink3s </a:t>
            </a:r>
            <a:r>
              <a:rPr sz="25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25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68</a:t>
            </a:r>
            <a:r>
              <a:rPr sz="25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:~</a:t>
            </a:r>
            <a:endParaRPr sz="2500" b="1" kern="0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     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25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25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ssh</a:t>
            </a:r>
            <a:r>
              <a:rPr sz="25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25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25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66</a:t>
            </a:r>
            <a:endParaRPr sz="2500" b="1" kern="0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25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./joink3s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2500" b="1" kern="0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5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將上面顯示的命令</a:t>
            </a:r>
            <a:r>
              <a:rPr sz="2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, </a:t>
            </a:r>
            <a:r>
              <a:rPr sz="25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複製到</a:t>
            </a:r>
            <a:r>
              <a:rPr sz="2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2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2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66</a:t>
            </a:r>
            <a:r>
              <a:rPr sz="2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, LCS</a:t>
            </a:r>
            <a:r>
              <a:rPr lang="en-US" altLang="zh-TW" sz="2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67</a:t>
            </a:r>
            <a:r>
              <a:rPr sz="2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2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及 </a:t>
            </a:r>
            <a:r>
              <a:rPr sz="2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2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68</a:t>
            </a:r>
            <a:r>
              <a:rPr sz="2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25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終端機</a:t>
            </a:r>
            <a:r>
              <a:rPr sz="2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, </a:t>
            </a:r>
            <a:r>
              <a:rPr sz="25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執行加入</a:t>
            </a:r>
            <a:r>
              <a:rPr sz="2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K3S </a:t>
            </a:r>
            <a:r>
              <a:rPr sz="2500" kern="0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叢集</a:t>
            </a:r>
            <a:endParaRPr sz="25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668998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文字方塊 2"/>
          <p:cNvSpPr txBox="1"/>
          <p:nvPr/>
        </p:nvSpPr>
        <p:spPr>
          <a:xfrm>
            <a:off x="1189038" y="1233808"/>
            <a:ext cx="7945437" cy="4777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defTabSz="914400" hangingPunct="0">
              <a:defRPr b="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在 </a:t>
            </a:r>
            <a:r>
              <a:rPr sz="1600" b="1" kern="0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LCS</a:t>
            </a:r>
            <a:r>
              <a:rPr lang="en-US" sz="1600" b="1" kern="0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65</a:t>
            </a:r>
            <a:r>
              <a:rPr sz="1600" b="1" kern="0" dirty="0" smtClean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終端機</a:t>
            </a:r>
            <a:r>
              <a:rPr kern="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, </a:t>
            </a:r>
            <a:r>
              <a:rPr kern="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執行以下命令</a:t>
            </a:r>
            <a:endParaRPr kern="0" dirty="0">
              <a:solidFill>
                <a:srgbClr val="C00000"/>
              </a:solidFill>
              <a:latin typeface="標楷體"/>
              <a:ea typeface="標楷體"/>
              <a:sym typeface="標楷體"/>
            </a:endParaRPr>
          </a:p>
          <a:p>
            <a:pPr defTabSz="914400" hangingPunct="0"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get nodes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NAME    STATUS     ROLES    AGE   VERSION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65</a:t>
            </a:r>
            <a:r>
              <a:rPr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</a:t>
            </a:r>
            <a:r>
              <a:rPr lang="zh-TW" altLang="en-US"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Ready      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master   95m   v1.19.5+k3s2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66</a:t>
            </a:r>
            <a:r>
              <a:rPr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 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Ready      &lt;none&gt;   56m   v1.19.5+k3s2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67</a:t>
            </a:r>
            <a:r>
              <a:rPr sz="16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 </a:t>
            </a: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Ready      &lt;none&gt;   50s   v1.19.5+k3s2</a:t>
            </a: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6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300" kern="0" dirty="0">
              <a:solidFill>
                <a:srgbClr val="C0000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sudo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label node </a:t>
            </a:r>
            <a:r>
              <a:rPr sz="16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16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66</a:t>
            </a:r>
            <a:r>
              <a:rPr sz="16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node-role.kubernetes.io/worker=lcs</a:t>
            </a:r>
            <a:r>
              <a:rPr lang="en-US" altLang="zh-TW" sz="16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66</a:t>
            </a:r>
            <a:endParaRPr sz="1600" b="1" kern="0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3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600" b="1" kern="0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sudo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label node </a:t>
            </a:r>
            <a:r>
              <a:rPr sz="16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16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67</a:t>
            </a:r>
            <a:r>
              <a:rPr sz="16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node-role.kubernetes.io/worker=lcs</a:t>
            </a:r>
            <a:r>
              <a:rPr lang="en-US" altLang="zh-TW" sz="1600" b="1" kern="0" dirty="0" smtClean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67</a:t>
            </a:r>
            <a:endParaRPr sz="1600" b="1" kern="0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1600" b="1" kern="0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 defTabSz="914400" hangingPunct="0">
              <a:defRPr sz="16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1600" b="1" kern="0" dirty="0" err="1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kubectl</a:t>
            </a:r>
            <a:r>
              <a:rPr sz="1600" b="1" kern="0" dirty="0">
                <a:solidFill>
                  <a:srgbClr val="0070C0"/>
                </a:solidFill>
                <a:latin typeface="Verdana"/>
                <a:ea typeface="Verdana"/>
                <a:sym typeface="Verdana"/>
              </a:rPr>
              <a:t> get nodes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NAME    STATUS   ROLES    AGE     VERSION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65</a:t>
            </a:r>
            <a:r>
              <a:rPr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 </a:t>
            </a: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Ready    master   98m     v1.19.5+k3s2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66</a:t>
            </a:r>
            <a:r>
              <a:rPr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 </a:t>
            </a: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Ready    worker   58m     v1.19.5+k3s2</a:t>
            </a:r>
          </a:p>
          <a:p>
            <a:pPr defTabSz="914400" hangingPunct="0">
              <a:defRPr sz="1500" b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lcs</a:t>
            </a:r>
            <a:r>
              <a:rPr lang="en-US" altLang="zh-TW"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67</a:t>
            </a:r>
            <a:r>
              <a:rPr sz="1500" kern="0" dirty="0" smtClean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  </a:t>
            </a:r>
            <a:r>
              <a:rPr sz="1500" kern="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Ready    worker   3m25s   v1.19.5+k3s2</a:t>
            </a:r>
          </a:p>
        </p:txBody>
      </p:sp>
      <p:sp>
        <p:nvSpPr>
          <p:cNvPr id="200" name="標題 1"/>
          <p:cNvSpPr txBox="1">
            <a:spLocks noGrp="1"/>
          </p:cNvSpPr>
          <p:nvPr>
            <p:ph type="title"/>
          </p:nvPr>
        </p:nvSpPr>
        <p:spPr>
          <a:xfrm>
            <a:off x="1189038" y="0"/>
            <a:ext cx="7488236" cy="841375"/>
          </a:xfrm>
          <a:prstGeom prst="rect">
            <a:avLst/>
          </a:prstGeom>
        </p:spPr>
        <p:txBody>
          <a:bodyPr/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設定</a:t>
            </a:r>
            <a:r>
              <a:rPr dirty="0"/>
              <a:t> </a:t>
            </a:r>
            <a:r>
              <a:rPr sz="3000" dirty="0">
                <a:latin typeface="Verdana"/>
                <a:ea typeface="Verdana"/>
                <a:cs typeface="Verdana"/>
                <a:sym typeface="Verdana"/>
              </a:rPr>
              <a:t>K3S</a:t>
            </a:r>
            <a:r>
              <a:rPr dirty="0"/>
              <a:t> </a:t>
            </a:r>
            <a:r>
              <a:rPr sz="3000" dirty="0">
                <a:latin typeface="Verdana"/>
                <a:ea typeface="Verdana"/>
                <a:cs typeface="Verdana"/>
                <a:sym typeface="Verdana"/>
              </a:rPr>
              <a:t>Worker</a:t>
            </a:r>
            <a:r>
              <a:rPr dirty="0"/>
              <a:t> </a:t>
            </a:r>
            <a:r>
              <a:rPr dirty="0" err="1"/>
              <a:t>標籤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7073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10.xml><?xml version="1.0" encoding="utf-8"?>
<a:theme xmlns:a="http://schemas.openxmlformats.org/drawingml/2006/main" name="3_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1.xml><?xml version="1.0" encoding="utf-8"?>
<a:theme xmlns:a="http://schemas.openxmlformats.org/drawingml/2006/main" name="8_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2.xml><?xml version="1.0" encoding="utf-8"?>
<a:theme xmlns:a="http://schemas.openxmlformats.org/drawingml/2006/main" name="9_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3.xml><?xml version="1.0" encoding="utf-8"?>
<a:theme xmlns:a="http://schemas.openxmlformats.org/drawingml/2006/main" name="10_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4.xml><?xml version="1.0" encoding="utf-8"?>
<a:theme xmlns:a="http://schemas.openxmlformats.org/drawingml/2006/main" name="11_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5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6.xml><?xml version="1.0" encoding="utf-8"?>
<a:theme xmlns:a="http://schemas.openxmlformats.org/drawingml/2006/main" name="2_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7.xml><?xml version="1.0" encoding="utf-8"?>
<a:theme xmlns:a="http://schemas.openxmlformats.org/drawingml/2006/main" name="3_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8.xml><?xml version="1.0" encoding="utf-8"?>
<a:theme xmlns:a="http://schemas.openxmlformats.org/drawingml/2006/main" name="4_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4_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5_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6_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7_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8.xml><?xml version="1.0" encoding="utf-8"?>
<a:theme xmlns:a="http://schemas.openxmlformats.org/drawingml/2006/main" name="1_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9.xml><?xml version="1.0" encoding="utf-8"?>
<a:theme xmlns:a="http://schemas.openxmlformats.org/drawingml/2006/main" name="2_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141</TotalTime>
  <Words>2000</Words>
  <Application>Microsoft Office PowerPoint</Application>
  <PresentationFormat>寬螢幕</PresentationFormat>
  <Paragraphs>391</Paragraphs>
  <Slides>25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18</vt:i4>
      </vt:variant>
      <vt:variant>
        <vt:lpstr>投影片標題</vt:lpstr>
      </vt:variant>
      <vt:variant>
        <vt:i4>25</vt:i4>
      </vt:variant>
    </vt:vector>
  </HeadingPairs>
  <TitlesOfParts>
    <vt:vector size="59" baseType="lpstr">
      <vt:lpstr>Helvetica Neue</vt:lpstr>
      <vt:lpstr>Helvetica Neue Light</vt:lpstr>
      <vt:lpstr>微軟正黑體</vt:lpstr>
      <vt:lpstr>新細明體</vt:lpstr>
      <vt:lpstr>標楷體</vt:lpstr>
      <vt:lpstr>Arial</vt:lpstr>
      <vt:lpstr>Arial Narrow</vt:lpstr>
      <vt:lpstr>Calibri</vt:lpstr>
      <vt:lpstr>Calibri Light</vt:lpstr>
      <vt:lpstr>Century Gothic</vt:lpstr>
      <vt:lpstr>Georgia</vt:lpstr>
      <vt:lpstr>Gill Sans MT</vt:lpstr>
      <vt:lpstr>Helvetica</vt:lpstr>
      <vt:lpstr>Palatino Linotype</vt:lpstr>
      <vt:lpstr>Segoe UI</vt:lpstr>
      <vt:lpstr>Verdana</vt:lpstr>
      <vt:lpstr>Gallery</vt:lpstr>
      <vt:lpstr>White</vt:lpstr>
      <vt:lpstr>4_2576A_V2</vt:lpstr>
      <vt:lpstr>5_2576A_V2</vt:lpstr>
      <vt:lpstr>6_2576A_V2</vt:lpstr>
      <vt:lpstr>7_2576A_V2</vt:lpstr>
      <vt:lpstr>2576A_V2</vt:lpstr>
      <vt:lpstr>1_2576A_V2</vt:lpstr>
      <vt:lpstr>2_2576A_V2</vt:lpstr>
      <vt:lpstr>3_2576A_V2</vt:lpstr>
      <vt:lpstr>8_2576A_V2</vt:lpstr>
      <vt:lpstr>9_2576A_V2</vt:lpstr>
      <vt:lpstr>10_2576A_V2</vt:lpstr>
      <vt:lpstr>11_2576A_V2</vt:lpstr>
      <vt:lpstr>1_White</vt:lpstr>
      <vt:lpstr>2_White</vt:lpstr>
      <vt:lpstr>3_White</vt:lpstr>
      <vt:lpstr>4_White</vt:lpstr>
      <vt:lpstr>K3S 使用手冊</vt:lpstr>
      <vt:lpstr>Single-server Setup with an Embedded DB</vt:lpstr>
      <vt:lpstr>重設 虛擬電腦 網卡 MAC 位址</vt:lpstr>
      <vt:lpstr>啟動 CVN81 虛擬主機</vt:lpstr>
      <vt:lpstr>檢視 cvn81 虛擬主機系統資訊</vt:lpstr>
      <vt:lpstr>建立 K3S Master 虛擬主機</vt:lpstr>
      <vt:lpstr>檢視 K3S Master 系統資訊</vt:lpstr>
      <vt:lpstr>加入 K3S Node 虛擬主機</vt:lpstr>
      <vt:lpstr>設定 K3S Worker 標籤</vt:lpstr>
      <vt:lpstr>設定 K3S Worker 標籤</vt:lpstr>
      <vt:lpstr>顯示 Containerd 系統資訊</vt:lpstr>
      <vt:lpstr>顯示 lcs65 的 Docker Image</vt:lpstr>
      <vt:lpstr>顯示 lcs65 的 Container</vt:lpstr>
      <vt:lpstr>High-Availability K3s Server with an External DB</vt:lpstr>
      <vt:lpstr>安裝mariaDB</vt:lpstr>
      <vt:lpstr>設定mariaDB</vt:lpstr>
      <vt:lpstr>設定mariaDB</vt:lpstr>
      <vt:lpstr>mariaDB帳號授權</vt:lpstr>
      <vt:lpstr>mariaDB帳號授權</vt:lpstr>
      <vt:lpstr>測試連線mariaDB</vt:lpstr>
      <vt:lpstr>建立 K3s Master</vt:lpstr>
      <vt:lpstr>加入k3s node </vt:lpstr>
      <vt:lpstr>設定k3s worker 標籤</vt:lpstr>
      <vt:lpstr>查看資料庫</vt:lpstr>
      <vt:lpstr>建置 Pod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K3S 使用手冊</dc:title>
  <dc:creator>student</dc:creator>
  <cp:lastModifiedBy>student</cp:lastModifiedBy>
  <cp:revision>17</cp:revision>
  <dcterms:created xsi:type="dcterms:W3CDTF">2021-01-04T09:23:33Z</dcterms:created>
  <dcterms:modified xsi:type="dcterms:W3CDTF">2021-01-04T12:47:18Z</dcterms:modified>
</cp:coreProperties>
</file>