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1" r:id="rId5"/>
    <p:sldId id="272" r:id="rId6"/>
    <p:sldId id="273" r:id="rId7"/>
    <p:sldId id="270" r:id="rId8"/>
    <p:sldId id="264" r:id="rId9"/>
    <p:sldId id="268" r:id="rId10"/>
    <p:sldId id="265" r:id="rId11"/>
    <p:sldId id="263" r:id="rId12"/>
    <p:sldId id="260" r:id="rId13"/>
    <p:sldId id="267" r:id="rId14"/>
    <p:sldId id="259" r:id="rId15"/>
    <p:sldId id="261" r:id="rId16"/>
    <p:sldId id="262" r:id="rId17"/>
    <p:sldId id="269" r:id="rId18"/>
    <p:sldId id="25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943-A926-45A3-B379-435EDFA86439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EE7F-A057-40FC-A782-8720E6728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83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943-A926-45A3-B379-435EDFA86439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EE7F-A057-40FC-A782-8720E6728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4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943-A926-45A3-B379-435EDFA86439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EE7F-A057-40FC-A782-8720E6728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6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943-A926-45A3-B379-435EDFA86439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EE7F-A057-40FC-A782-8720E6728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3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943-A926-45A3-B379-435EDFA86439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EE7F-A057-40FC-A782-8720E6728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34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943-A926-45A3-B379-435EDFA86439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EE7F-A057-40FC-A782-8720E6728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46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943-A926-45A3-B379-435EDFA86439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EE7F-A057-40FC-A782-8720E6728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38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943-A926-45A3-B379-435EDFA86439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EE7F-A057-40FC-A782-8720E6728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75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943-A926-45A3-B379-435EDFA86439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EE7F-A057-40FC-A782-8720E6728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69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943-A926-45A3-B379-435EDFA86439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EE7F-A057-40FC-A782-8720E6728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77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943-A926-45A3-B379-435EDFA86439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6EE7F-A057-40FC-A782-8720E6728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0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3943-A926-45A3-B379-435EDFA86439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6EE7F-A057-40FC-A782-8720E6728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84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燈具使用說明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37207"/>
            <a:ext cx="9144000" cy="1655762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姓名：王毅鈞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391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燈具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的計算方式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燈具的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 主要是透過讀取光敏電阻的類比訊號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並和光照計得到的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去做比例的轉換關係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比例關係為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Rate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轉換比例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lux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照度計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pr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光敏電阻訊號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燈具</a:t>
            </a:r>
            <a:r>
              <a:rPr lang="en-US" altLang="zh-TW" dirty="0">
                <a:ea typeface="標楷體" panose="03000509000000000000" pitchFamily="65" charset="-120"/>
              </a:rPr>
              <a:t>lux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dirty="0" err="1">
                <a:ea typeface="標楷體" panose="03000509000000000000" pitchFamily="65" charset="-120"/>
              </a:rPr>
              <a:t>pr</a:t>
            </a:r>
            <a:r>
              <a:rPr lang="en-US" altLang="zh-TW" dirty="0">
                <a:ea typeface="標楷體" panose="03000509000000000000" pitchFamily="65" charset="-120"/>
              </a:rPr>
              <a:t>*rate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該轉換式可以再</a:t>
            </a:r>
            <a:r>
              <a:rPr lang="zh-TW" altLang="en-US" dirty="0">
                <a:ea typeface="標楷體" panose="03000509000000000000" pitchFamily="65" charset="-120"/>
              </a:rPr>
              <a:t>程式 </a:t>
            </a:r>
            <a:r>
              <a:rPr lang="en-US" altLang="zh-TW" dirty="0">
                <a:ea typeface="標楷體" panose="03000509000000000000" pitchFamily="65" charset="-120"/>
              </a:rPr>
              <a:t>function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CovertLux</a:t>
            </a:r>
            <a:r>
              <a:rPr lang="en-US" altLang="zh-TW" dirty="0">
                <a:ea typeface="標楷體" panose="03000509000000000000" pitchFamily="65" charset="-120"/>
              </a:rPr>
              <a:t>()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以及 </a:t>
            </a:r>
            <a:r>
              <a:rPr lang="en-US" altLang="zh-TW" dirty="0">
                <a:ea typeface="標楷體" panose="03000509000000000000" pitchFamily="65" charset="-120"/>
              </a:rPr>
              <a:t>Brightness()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看到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57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在使用燈具前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需確保燈具設定的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WIFI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連接是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抓取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燈具 </a:t>
            </a:r>
            <a:r>
              <a:rPr lang="en-US" altLang="zh-TW" dirty="0">
                <a:ea typeface="標楷體" panose="03000509000000000000" pitchFamily="65" charset="-120"/>
              </a:rPr>
              <a:t>IP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位置的動作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可以藉由外部的 </a:t>
            </a:r>
            <a:r>
              <a:rPr lang="en-US" altLang="zh-TW" dirty="0">
                <a:ea typeface="標楷體" panose="03000509000000000000" pitchFamily="65" charset="-120"/>
              </a:rPr>
              <a:t>IP SCAN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TOOL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或是 </a:t>
            </a:r>
            <a:r>
              <a:rPr lang="en-US" altLang="zh-TW" dirty="0">
                <a:ea typeface="標楷體" panose="03000509000000000000" pitchFamily="65" charset="-120"/>
              </a:rPr>
              <a:t>Router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來做取得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557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抓取 </a:t>
            </a:r>
            <a:r>
              <a:rPr lang="en-US" altLang="zh-TW" dirty="0" smtClean="0">
                <a:ea typeface="標楷體" panose="03000509000000000000" pitchFamily="65" charset="-120"/>
              </a:rPr>
              <a:t>LUX</a:t>
            </a:r>
            <a:r>
              <a:rPr lang="zh-TW" altLang="en-US" dirty="0" smtClean="0"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及燈具亮度百分比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請求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直接根據燈具的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IP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發送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Get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請求即可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網址路徑：燈具</a:t>
            </a:r>
            <a:r>
              <a:rPr lang="en-US" altLang="zh-TW" dirty="0" smtClean="0">
                <a:ea typeface="標楷體" panose="03000509000000000000" pitchFamily="65" charset="-120"/>
              </a:rPr>
              <a:t>IP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範例：</a:t>
            </a:r>
            <a:r>
              <a:rPr lang="en-US" altLang="zh-TW" dirty="0" smtClean="0"/>
              <a:t>192.168.43.120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回傳資料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Json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格式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smtClean="0"/>
              <a:t>{  "</a:t>
            </a:r>
            <a:r>
              <a:rPr lang="en-US" altLang="zh-TW" dirty="0" err="1" smtClean="0"/>
              <a:t>Senser</a:t>
            </a:r>
            <a:r>
              <a:rPr lang="en-US" altLang="zh-TW" dirty="0" smtClean="0"/>
              <a:t>": 100,  "Lightness": 80}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6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如果不想做排程的動作，並且只想使用燈光補償的功能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可以參考底下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/>
              <a:t>192.168.43.101/</a:t>
            </a:r>
            <a:r>
              <a:rPr lang="en-US" altLang="zh-TW" dirty="0" err="1" smtClean="0"/>
              <a:t>LEDMode?mode</a:t>
            </a:r>
            <a:r>
              <a:rPr lang="en-US" altLang="zh-TW" dirty="0" smtClean="0"/>
              <a:t>=1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關閉排程 只開啟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開始偵測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LUX</a:t>
            </a:r>
          </a:p>
          <a:p>
            <a:r>
              <a:rPr lang="en-US" altLang="zh-TW" dirty="0" smtClean="0"/>
              <a:t>192.168.43.101/</a:t>
            </a:r>
            <a:r>
              <a:rPr lang="en-US" altLang="zh-TW" dirty="0" err="1" smtClean="0"/>
              <a:t>LEDMode?mode</a:t>
            </a:r>
            <a:r>
              <a:rPr lang="en-US" altLang="zh-TW" dirty="0" smtClean="0"/>
              <a:t>=0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啟動排程 開啟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偵測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LUX</a:t>
            </a:r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27990"/>
              </p:ext>
            </p:extLst>
          </p:nvPr>
        </p:nvGraphicFramePr>
        <p:xfrm>
          <a:off x="1063868" y="4959227"/>
          <a:ext cx="10289932" cy="145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966">
                  <a:extLst>
                    <a:ext uri="{9D8B030D-6E8A-4147-A177-3AD203B41FA5}">
                      <a16:colId xmlns:a16="http://schemas.microsoft.com/office/drawing/2014/main" val="1621712253"/>
                    </a:ext>
                  </a:extLst>
                </a:gridCol>
                <a:gridCol w="5144966">
                  <a:extLst>
                    <a:ext uri="{9D8B030D-6E8A-4147-A177-3AD203B41FA5}">
                      <a16:colId xmlns:a16="http://schemas.microsoft.com/office/drawing/2014/main" val="2329893878"/>
                    </a:ext>
                  </a:extLst>
                </a:gridCol>
              </a:tblGrid>
              <a:tr h="405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Get</a:t>
                      </a:r>
                      <a:r>
                        <a:rPr lang="en-US" altLang="zh-TW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67819"/>
                  </a:ext>
                </a:extLst>
              </a:tr>
              <a:tr h="4059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mode</a:t>
                      </a:r>
                      <a:endPara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en-US" altLang="zh-TW" b="1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= 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關閉排程 只開啟燈光補償的機制</a:t>
                      </a:r>
                      <a:endParaRPr lang="en-US" altLang="zh-TW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83167"/>
                  </a:ext>
                </a:extLst>
              </a:tr>
              <a:tr h="405912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 = 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啟動排程 並開啟燈光補償的機制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Ps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：未到排程時間時燈具是不會進行燈光補償的</a:t>
                      </a:r>
                      <a:endParaRPr lang="en-US" altLang="zh-TW" dirty="0" smtClean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1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16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設定排程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1292" y="1690688"/>
            <a:ext cx="10653346" cy="281671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Get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網址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路徑：燈具</a:t>
            </a:r>
            <a:r>
              <a:rPr lang="en-US" altLang="zh-TW" sz="2400" dirty="0" smtClean="0">
                <a:ea typeface="標楷體" panose="03000509000000000000" pitchFamily="65" charset="-120"/>
              </a:rPr>
              <a:t>IP/Schedule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ea typeface="標楷體" panose="03000509000000000000" pitchFamily="65" charset="-120"/>
              </a:rPr>
              <a:t>Get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!!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在排程執行過程中，提交新參數的話 排程會中斷目前的排程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並執行新的參數</a:t>
            </a:r>
            <a:endParaRPr lang="en-US" altLang="zh-TW" sz="24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28458"/>
              </p:ext>
            </p:extLst>
          </p:nvPr>
        </p:nvGraphicFramePr>
        <p:xfrm>
          <a:off x="1090244" y="4211512"/>
          <a:ext cx="9777048" cy="243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524">
                  <a:extLst>
                    <a:ext uri="{9D8B030D-6E8A-4147-A177-3AD203B41FA5}">
                      <a16:colId xmlns:a16="http://schemas.microsoft.com/office/drawing/2014/main" val="1621712253"/>
                    </a:ext>
                  </a:extLst>
                </a:gridCol>
                <a:gridCol w="4888524">
                  <a:extLst>
                    <a:ext uri="{9D8B030D-6E8A-4147-A177-3AD203B41FA5}">
                      <a16:colId xmlns:a16="http://schemas.microsoft.com/office/drawing/2014/main" val="2329893878"/>
                    </a:ext>
                  </a:extLst>
                </a:gridCol>
              </a:tblGrid>
              <a:tr h="405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Get</a:t>
                      </a:r>
                      <a:r>
                        <a:rPr lang="en-US" altLang="zh-TW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67819"/>
                  </a:ext>
                </a:extLst>
              </a:tr>
              <a:tr h="405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Hour</a:t>
                      </a:r>
                      <a:endPara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小時</a:t>
                      </a:r>
                      <a:endParaRPr lang="en-US" altLang="zh-TW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83167"/>
                  </a:ext>
                </a:extLst>
              </a:tr>
              <a:tr h="405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Minute</a:t>
                      </a:r>
                      <a:endPara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分鐘</a:t>
                      </a:r>
                      <a:endPara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18337"/>
                  </a:ext>
                </a:extLst>
              </a:tr>
              <a:tr h="405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Duration</a:t>
                      </a:r>
                      <a:endPara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燈具開啟持續時間</a:t>
                      </a:r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(API</a:t>
                      </a:r>
                      <a:r>
                        <a:rPr lang="zh-TW" altLang="en-US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能用 燈具會亮</a:t>
                      </a:r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34374"/>
                  </a:ext>
                </a:extLst>
              </a:tr>
              <a:tr h="405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Standby</a:t>
                      </a:r>
                      <a:endPara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燈具關閉持續時間</a:t>
                      </a:r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(API</a:t>
                      </a:r>
                      <a:r>
                        <a:rPr lang="zh-TW" altLang="en-US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能用 燈具不會亮</a:t>
                      </a:r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55031"/>
                  </a:ext>
                </a:extLst>
              </a:tr>
              <a:tr h="405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Loop</a:t>
                      </a:r>
                      <a:endPara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排程執行重複次數</a:t>
                      </a:r>
                      <a:endParaRPr lang="en-US" altLang="zh-TW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7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68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" y="260593"/>
            <a:ext cx="12077700" cy="133960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網址範例：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192.168.43.120/</a:t>
            </a:r>
            <a:r>
              <a:rPr lang="en-US" altLang="zh-TW" sz="2400" dirty="0" err="1" smtClean="0"/>
              <a:t>Schedule?hour</a:t>
            </a:r>
            <a:r>
              <a:rPr lang="en-US" altLang="zh-TW" sz="2400" dirty="0" smtClean="0"/>
              <a:t>=12&amp;minute=27&amp;duration=10&amp;standby=10&amp;loop=3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透過下圖 可看到請求後的回傳資料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2" y="1600200"/>
            <a:ext cx="9856424" cy="50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7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排程說明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根據上圖說明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當時間抵達使用者設定的時間 中午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時會啟動燈具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而啟動的持續時間為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秒鐘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過了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秒鐘後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進行關閉燈具的動作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執行關閉時間為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秒鐘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當執行結束後 會根據使用者設定 </a:t>
            </a:r>
            <a:r>
              <a:rPr lang="en-US" altLang="zh-TW" dirty="0">
                <a:ea typeface="標楷體" panose="03000509000000000000" pitchFamily="65" charset="-120"/>
              </a:rPr>
              <a:t>loop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=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3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的次數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來重複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次開啟及關閉燈具各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秒的動作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所以上圖排程所花費的總時間為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秒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全部動作結束後 燈具會關閉 直到下一次中午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的到來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才會再開啟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5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取得排程、目標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LUX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參數狀態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97669" cy="4351338"/>
          </a:xfrm>
        </p:spPr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192.168.43.101/Status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下圖為回傳的資料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透過此方法 您可以檢查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LUX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模式參數為何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34" y="1897991"/>
            <a:ext cx="5029697" cy="44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2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燈具規格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62304"/>
              </p:ext>
            </p:extLst>
          </p:nvPr>
        </p:nvGraphicFramePr>
        <p:xfrm>
          <a:off x="838198" y="1690684"/>
          <a:ext cx="10292864" cy="4182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432">
                  <a:extLst>
                    <a:ext uri="{9D8B030D-6E8A-4147-A177-3AD203B41FA5}">
                      <a16:colId xmlns:a16="http://schemas.microsoft.com/office/drawing/2014/main" val="1565296729"/>
                    </a:ext>
                  </a:extLst>
                </a:gridCol>
                <a:gridCol w="5146432">
                  <a:extLst>
                    <a:ext uri="{9D8B030D-6E8A-4147-A177-3AD203B41FA5}">
                      <a16:colId xmlns:a16="http://schemas.microsoft.com/office/drawing/2014/main" val="2017316685"/>
                    </a:ext>
                  </a:extLst>
                </a:gridCol>
              </a:tblGrid>
              <a:tr h="5975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燈具規格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46053"/>
                  </a:ext>
                </a:extLst>
              </a:tr>
              <a:tr h="5975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出光角度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120</a:t>
                      </a:r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67507"/>
                  </a:ext>
                </a:extLst>
              </a:tr>
              <a:tr h="5975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耗電功率</a:t>
                      </a:r>
                      <a:r>
                        <a:rPr lang="en-US" altLang="zh-TW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光通量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大顆的</a:t>
                      </a:r>
                      <a:r>
                        <a:rPr lang="en-US" altLang="zh-TW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LED</a:t>
                      </a:r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燈是</a:t>
                      </a:r>
                      <a:r>
                        <a:rPr lang="en-US" altLang="zh-TW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20W / 2060Lm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86441"/>
                  </a:ext>
                </a:extLst>
              </a:tr>
              <a:tr h="5975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耗電功率</a:t>
                      </a:r>
                      <a:r>
                        <a:rPr lang="en-US" altLang="zh-TW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光通量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小顆的</a:t>
                      </a:r>
                      <a:r>
                        <a:rPr lang="en-US" altLang="zh-TW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LED</a:t>
                      </a:r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燈是</a:t>
                      </a:r>
                      <a:r>
                        <a:rPr lang="en-US" altLang="zh-TW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10W / 1030Lm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73640"/>
                  </a:ext>
                </a:extLst>
              </a:tr>
              <a:tr h="5975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防水等級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IP66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278"/>
                  </a:ext>
                </a:extLst>
              </a:tr>
              <a:tr h="5975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電源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DC12V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36927"/>
                  </a:ext>
                </a:extLst>
              </a:tr>
              <a:tr h="5975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光源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SMD</a:t>
                      </a:r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光源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34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67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摘要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啟動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燈具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WIFI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補光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自訂補償的目標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LUX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燈具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的計算方式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IP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抓取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及燈具亮度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百分比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取得排程、目標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LUX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模式參數狀態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燈具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</a:p>
        </p:txBody>
      </p:sp>
    </p:spTree>
    <p:extLst>
      <p:ext uri="{BB962C8B-B14F-4D97-AF65-F5344CB8AC3E}">
        <p14:creationId xmlns:p14="http://schemas.microsoft.com/office/powerpoint/2010/main" val="33443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啟動流程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4446" y="1834417"/>
            <a:ext cx="11787554" cy="459275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在燈具插電後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會先連結到 </a:t>
            </a:r>
            <a:r>
              <a:rPr lang="en-US" altLang="zh-TW" dirty="0" smtClean="0">
                <a:ea typeface="標楷體" panose="03000509000000000000" pitchFamily="65" charset="-120"/>
              </a:rPr>
              <a:t>WIFI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ea typeface="標楷體" panose="03000509000000000000" pitchFamily="65" charset="-120"/>
              </a:rPr>
              <a:t>如果沒連接到的話燈具會分享熱點讓你可以去修改</a:t>
            </a:r>
            <a:r>
              <a:rPr lang="en-US" altLang="zh-TW" dirty="0" smtClean="0">
                <a:ea typeface="標楷體" panose="03000509000000000000" pitchFamily="65" charset="-120"/>
              </a:rPr>
              <a:t>WIFI</a:t>
            </a:r>
            <a:r>
              <a:rPr lang="zh-TW" altLang="en-US" dirty="0" smtClean="0">
                <a:ea typeface="標楷體" panose="03000509000000000000" pitchFamily="65" charset="-120"/>
              </a:rPr>
              <a:t>的連線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連結到 </a:t>
            </a:r>
            <a:r>
              <a:rPr lang="en-US" altLang="zh-TW" dirty="0">
                <a:ea typeface="標楷體" panose="03000509000000000000" pitchFamily="65" charset="-120"/>
              </a:rPr>
              <a:t>WIFI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後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燈具會閃一下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接下來會從 </a:t>
            </a:r>
            <a:r>
              <a:rPr lang="en-US" altLang="zh-TW" dirty="0" smtClean="0">
                <a:ea typeface="標楷體" panose="03000509000000000000" pitchFamily="65" charset="-120"/>
              </a:rPr>
              <a:t>time.google.com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的 </a:t>
            </a:r>
            <a:r>
              <a:rPr lang="en-US" altLang="zh-TW" dirty="0">
                <a:ea typeface="標楷體" panose="03000509000000000000" pitchFamily="65" charset="-120"/>
              </a:rPr>
              <a:t>NTP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伺服器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抓取時間資料 抓取成功後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燈具會閃一下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到這裡就可以開始進行設定排程以及抓取</a:t>
            </a:r>
            <a:r>
              <a:rPr lang="en-US" altLang="zh-TW" dirty="0">
                <a:ea typeface="標楷體" panose="03000509000000000000" pitchFamily="65" charset="-120"/>
              </a:rPr>
              <a:t>LUX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和燈具亮度百分比資料的動作了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注意 未設定排程前 以及 </a:t>
            </a:r>
            <a:r>
              <a:rPr lang="en-US" altLang="zh-TW" dirty="0">
                <a:ea typeface="標楷體" panose="03000509000000000000" pitchFamily="65" charset="-120"/>
              </a:rPr>
              <a:t>12 PM </a:t>
            </a:r>
            <a:r>
              <a:rPr lang="zh-TW" altLang="en-US" dirty="0">
                <a:ea typeface="標楷體" panose="03000509000000000000" pitchFamily="65" charset="-120"/>
              </a:rPr>
              <a:t>～ </a:t>
            </a:r>
            <a:r>
              <a:rPr lang="en-US" altLang="zh-TW" dirty="0">
                <a:ea typeface="標楷體" panose="03000509000000000000" pitchFamily="65" charset="-120"/>
              </a:rPr>
              <a:t>6 AM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燈具是不會亮的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16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燈具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WIFI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熱點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602415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熱點名稱：</a:t>
            </a:r>
            <a:r>
              <a:rPr lang="en-US" altLang="zh-TW" dirty="0" err="1"/>
              <a:t>SmallLED</a:t>
            </a:r>
            <a:endParaRPr lang="en-US" altLang="zh-TW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熱點密碼：</a:t>
            </a:r>
            <a:r>
              <a:rPr lang="en-US" altLang="zh-TW" dirty="0"/>
              <a:t>Zz-23317713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燈具的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位置：</a:t>
            </a:r>
            <a:r>
              <a:rPr lang="en-US" altLang="zh-TW" dirty="0" smtClean="0"/>
              <a:t>10.0.1.1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注意：該情境只會再燈具插電後一開始連接不上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WIFI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時開啟熱點，如果是在燈具已經連接上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WIFI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後，欲修改燈具的帳密，請先重啟燈具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插拔電源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57" y="1825625"/>
            <a:ext cx="2857748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3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17331" y="436441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連接到熱點後 請至瀏覽器上輸入 </a:t>
            </a:r>
            <a:r>
              <a:rPr lang="en-US" altLang="zh-TW" dirty="0" smtClean="0">
                <a:ea typeface="標楷體" panose="03000509000000000000" pitchFamily="65" charset="-120"/>
              </a:rPr>
              <a:t>10.0.1.1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就可以進入設定畫面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278"/>
            <a:ext cx="12192000" cy="45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0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6992" y="524363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點擊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Configur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wifi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後，選取要連接的網路並點即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save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WIFI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的連接狀態 到下次重啟燈具 也是不會消失的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862"/>
            <a:ext cx="12192000" cy="43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2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54923" y="799489"/>
            <a:ext cx="3021623" cy="818295"/>
          </a:xfrm>
        </p:spPr>
        <p:txBody>
          <a:bodyPr/>
          <a:lstStyle/>
          <a:p>
            <a:r>
              <a:rPr lang="en-US" altLang="zh-TW" dirty="0" smtClean="0"/>
              <a:t>mode=1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4" y="1690688"/>
            <a:ext cx="6001891" cy="3895829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69" y="1690688"/>
            <a:ext cx="5515775" cy="3833659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7797344" y="723289"/>
            <a:ext cx="3021623" cy="81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</a:t>
            </a:r>
            <a:r>
              <a:rPr lang="en-US" altLang="zh-TW" dirty="0" smtClean="0"/>
              <a:t>ode=0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95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補光機制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當環境光 </a:t>
            </a:r>
            <a:r>
              <a:rPr lang="en-US" altLang="zh-TW" dirty="0" smtClean="0">
                <a:ea typeface="標楷體" panose="03000509000000000000" pitchFamily="65" charset="-120"/>
              </a:rPr>
              <a:t>LUX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低於 </a:t>
            </a:r>
            <a:r>
              <a:rPr lang="en-US" altLang="zh-TW" dirty="0">
                <a:ea typeface="標楷體" panose="03000509000000000000" pitchFamily="65" charset="-120"/>
              </a:rPr>
              <a:t>40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LUX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時即會進行補光的機制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如果高於的話燈具會漸漸變暗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並且逐漸趨向於能讓該區域達到 </a:t>
            </a:r>
            <a:r>
              <a:rPr lang="en-US" altLang="zh-TW" dirty="0">
                <a:ea typeface="標楷體" panose="03000509000000000000" pitchFamily="65" charset="-120"/>
              </a:rPr>
              <a:t>40 LUX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866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自訂補償的目標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LUX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192.168.43.101/</a:t>
            </a:r>
            <a:r>
              <a:rPr lang="en-US" altLang="zh-TW" dirty="0" err="1" smtClean="0"/>
              <a:t>TargetLUX?lux</a:t>
            </a:r>
            <a:r>
              <a:rPr lang="en-US" altLang="zh-TW" dirty="0" smtClean="0"/>
              <a:t>=40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路徑參數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TargetLUX?lux</a:t>
            </a:r>
            <a:r>
              <a:rPr lang="en-US" altLang="zh-TW" dirty="0" smtClean="0"/>
              <a:t>=40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使用情況 任何時刻都可以更改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24" y="2882603"/>
            <a:ext cx="4176122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9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1279</TotalTime>
  <Words>826</Words>
  <Application>Microsoft Office PowerPoint</Application>
  <PresentationFormat>寬螢幕</PresentationFormat>
  <Paragraphs>129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Office 佈景主題</vt:lpstr>
      <vt:lpstr>燈具使用說明</vt:lpstr>
      <vt:lpstr>摘要</vt:lpstr>
      <vt:lpstr>啟動流程</vt:lpstr>
      <vt:lpstr>燈具WIFI熱點</vt:lpstr>
      <vt:lpstr>PowerPoint 簡報</vt:lpstr>
      <vt:lpstr>PowerPoint 簡報</vt:lpstr>
      <vt:lpstr>PowerPoint 簡報</vt:lpstr>
      <vt:lpstr>補光機制</vt:lpstr>
      <vt:lpstr>自訂補償的目標 LUX</vt:lpstr>
      <vt:lpstr>燈具LUX的計算方式</vt:lpstr>
      <vt:lpstr>抓取 IP</vt:lpstr>
      <vt:lpstr>抓取 LUX 及燈具亮度百分比</vt:lpstr>
      <vt:lpstr>設定LED模式</vt:lpstr>
      <vt:lpstr>設定排程</vt:lpstr>
      <vt:lpstr>PowerPoint 簡報</vt:lpstr>
      <vt:lpstr>排程說明</vt:lpstr>
      <vt:lpstr>取得排程、目標LUX、LED模式參數狀態</vt:lpstr>
      <vt:lpstr>燈具規格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毅鈞 王</dc:creator>
  <cp:lastModifiedBy>毅鈞 王</cp:lastModifiedBy>
  <cp:revision>186</cp:revision>
  <dcterms:created xsi:type="dcterms:W3CDTF">2020-05-31T10:31:14Z</dcterms:created>
  <dcterms:modified xsi:type="dcterms:W3CDTF">2020-06-07T09:04:53Z</dcterms:modified>
</cp:coreProperties>
</file>