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研究使用</a:t>
            </a:r>
            <a:r>
              <a:rPr lang="en-US" altLang="zh-TW" sz="2000" spc="400" dirty="0" smtClean="0">
                <a:cs typeface="+mn-ea"/>
                <a:sym typeface="+mn-lt"/>
              </a:rPr>
              <a:t>python</a:t>
            </a:r>
            <a:r>
              <a:rPr lang="zh-TW" altLang="en-US" sz="2000" spc="400" dirty="0" smtClean="0">
                <a:cs typeface="+mn-ea"/>
                <a:sym typeface="+mn-lt"/>
              </a:rPr>
              <a:t>控制</a:t>
            </a:r>
            <a:r>
              <a:rPr lang="en-US" altLang="zh-TW" sz="2000" spc="400" smtClean="0">
                <a:cs typeface="+mn-ea"/>
                <a:sym typeface="+mn-lt"/>
              </a:rPr>
              <a:t>excel(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美金爬蟲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39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447</cp:revision>
  <dcterms:created xsi:type="dcterms:W3CDTF">2020-11-05T09:34:12Z</dcterms:created>
  <dcterms:modified xsi:type="dcterms:W3CDTF">2021-11-09T05:48:38Z</dcterms:modified>
</cp:coreProperties>
</file>