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設計報告資料表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半完成溫室設計結果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49" y="1709158"/>
            <a:ext cx="5966146" cy="48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/>
                <a:t>溫室設計</a:t>
              </a:r>
              <a:r>
                <a:rPr lang="zh-TW" altLang="en-US" sz="4000" dirty="0"/>
                <a:t>結果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839" y="1659182"/>
            <a:ext cx="7111867" cy="501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462" y="2392822"/>
            <a:ext cx="4486542" cy="108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79462" y="2486826"/>
            <a:ext cx="448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目前已經依些資料</a:t>
            </a:r>
            <a:r>
              <a:rPr lang="en-US" altLang="zh-TW" dirty="0" smtClean="0"/>
              <a:t>key</a:t>
            </a:r>
            <a:r>
              <a:rPr lang="zh-TW" altLang="en-US" dirty="0" smtClean="0"/>
              <a:t>上設計結果上，剩餘風的資訊、披覆材料鋼材與結構載重系統未</a:t>
            </a:r>
            <a:r>
              <a:rPr lang="en-US" altLang="zh-TW" dirty="0" smtClean="0"/>
              <a:t>key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0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703173" y="2384277"/>
            <a:ext cx="4785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完成溫室設計結果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新增進入網站前的登入功能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溫室型式設計要能夠儲存選項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100</Words>
  <Application>Microsoft Office PowerPoint</Application>
  <PresentationFormat>自訂</PresentationFormat>
  <Paragraphs>25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297</cp:revision>
  <dcterms:created xsi:type="dcterms:W3CDTF">2020-11-05T09:34:12Z</dcterms:created>
  <dcterms:modified xsi:type="dcterms:W3CDTF">2021-09-09T06:08:40Z</dcterms:modified>
</cp:coreProperties>
</file>