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5" r:id="rId5"/>
    <p:sldId id="284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21.09.09(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21.09.10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2021.09.10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繼續完成溫室設計結果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報告資料表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278" y="1670942"/>
            <a:ext cx="7446398" cy="486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47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4834</TotalTime>
  <Words>46</Words>
  <Application>Microsoft Office PowerPoint</Application>
  <PresentationFormat>自訂</PresentationFormat>
  <Paragraphs>15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299</cp:revision>
  <dcterms:created xsi:type="dcterms:W3CDTF">2020-11-05T09:34:12Z</dcterms:created>
  <dcterms:modified xsi:type="dcterms:W3CDTF">2021-09-09T07:00:21Z</dcterms:modified>
</cp:coreProperties>
</file>