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21.09.30(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新增結構材料資料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解決管材顯示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溫室型式</a:t>
            </a:r>
            <a:r>
              <a:rPr lang="zh-TW" altLang="en-US" sz="2000" spc="400" dirty="0" smtClean="0">
                <a:cs typeface="+mn-ea"/>
                <a:sym typeface="+mn-lt"/>
              </a:rPr>
              <a:t>設計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強固溫室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正在修復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完成顯示溫室型式設計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8" y="1535561"/>
            <a:ext cx="10870615" cy="520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95656" y="3093578"/>
            <a:ext cx="3290131" cy="164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目前型材跑得出來，管材的部分還在修</a:t>
            </a:r>
            <a:r>
              <a:rPr lang="en-US" altLang="zh-TW" dirty="0" smtClean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解決</a:t>
              </a:r>
              <a:r>
                <a:rPr lang="zh-TW" altLang="en-US" sz="4000" spc="400" dirty="0">
                  <a:cs typeface="+mn-ea"/>
                  <a:sym typeface="+mn-lt"/>
                </a:rPr>
                <a:t>管材顯示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1" y="1612551"/>
            <a:ext cx="10496396" cy="500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349951" y="3828516"/>
            <a:ext cx="6460621" cy="1136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683379" y="4195985"/>
            <a:ext cx="666572" cy="38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29697" y="4648912"/>
            <a:ext cx="1572426" cy="97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49338" y="4700187"/>
            <a:ext cx="152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順利將管材資料顯示出 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7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470559" y="558999"/>
            <a:ext cx="7250872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設計資料顯示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6" y="2058623"/>
            <a:ext cx="11810619" cy="34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1406" y="3649054"/>
            <a:ext cx="7289562" cy="1880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384277" y="4341264"/>
            <a:ext cx="885682" cy="57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546" y="4189575"/>
            <a:ext cx="2315910" cy="79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004" y="4292126"/>
            <a:ext cx="216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能正常顯示型式設計的資料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53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95</Words>
  <Application>Microsoft Office PowerPoint</Application>
  <PresentationFormat>自訂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342</cp:revision>
  <dcterms:created xsi:type="dcterms:W3CDTF">2020-11-05T09:34:12Z</dcterms:created>
  <dcterms:modified xsi:type="dcterms:W3CDTF">2021-10-01T02:52:06Z</dcterms:modified>
</cp:coreProperties>
</file>