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修改型式設計數值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修改型式設計數值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5" y="2385099"/>
            <a:ext cx="11488860" cy="307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13514" y="4836919"/>
            <a:ext cx="7101555" cy="230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470618">
            <a:off x="2683379" y="4443813"/>
            <a:ext cx="430135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6572" y="3290131"/>
            <a:ext cx="2603387" cy="105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數值顯示錯誤，已修正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49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345</cp:revision>
  <dcterms:created xsi:type="dcterms:W3CDTF">2020-11-05T09:34:12Z</dcterms:created>
  <dcterms:modified xsi:type="dcterms:W3CDTF">2021-10-01T05:42:02Z</dcterms:modified>
</cp:coreProperties>
</file>