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1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21.10.02 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2021.10.02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145616" y="2666311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修復風速資料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新增顯示載重設計數據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修復</a:t>
              </a:r>
              <a:r>
                <a:rPr lang="zh-TW" altLang="en-US" sz="4000" spc="400" dirty="0">
                  <a:cs typeface="+mn-ea"/>
                  <a:sym typeface="+mn-lt"/>
                </a:rPr>
                <a:t>風速資料</a:t>
              </a:r>
              <a:r>
                <a:rPr lang="en-US" altLang="zh-TW" sz="4000" spc="400" dirty="0">
                  <a:cs typeface="+mn-ea"/>
                  <a:sym typeface="+mn-lt"/>
                </a:rPr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34" y="2126827"/>
            <a:ext cx="11470127" cy="365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374523" y="4119073"/>
            <a:ext cx="6914613" cy="658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892673">
            <a:off x="2806668" y="3951890"/>
            <a:ext cx="512748" cy="496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-85458" y="2965391"/>
            <a:ext cx="2837019" cy="154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當切換回原本表單時不會變動數值。</a:t>
            </a:r>
            <a:r>
              <a:rPr lang="en-US" altLang="zh-TW" dirty="0" smtClean="0"/>
              <a:t>Bug</a:t>
            </a:r>
            <a:r>
              <a:rPr lang="zh-TW" altLang="en-US" dirty="0" smtClean="0"/>
              <a:t>已解決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溫室型式設計會員功能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98" y="1976846"/>
            <a:ext cx="11457926" cy="433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36307" y="3973794"/>
            <a:ext cx="7204104" cy="2238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256312">
            <a:off x="2444184" y="4176694"/>
            <a:ext cx="666572" cy="554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87110" y="2409914"/>
            <a:ext cx="3273040" cy="147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載重</a:t>
            </a:r>
            <a:r>
              <a:rPr lang="zh-TW" altLang="en-US" dirty="0" smtClean="0"/>
              <a:t>設計數據會跟隨表單更動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數值好像有誤，待修改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7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67</Words>
  <Application>Microsoft Office PowerPoint</Application>
  <PresentationFormat>自訂</PresentationFormat>
  <Paragraphs>20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228</cp:revision>
  <dcterms:created xsi:type="dcterms:W3CDTF">2020-11-05T09:34:12Z</dcterms:created>
  <dcterms:modified xsi:type="dcterms:W3CDTF">2021-10-01T07:51:24Z</dcterms:modified>
</cp:coreProperties>
</file>