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修改型式設計數值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建立專家更改系數功能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修改型式設計數值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01" y="1651807"/>
            <a:ext cx="5753149" cy="489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89660" y="2914116"/>
            <a:ext cx="4332718" cy="193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改善了此表格可能出重複數</a:t>
            </a:r>
            <a:r>
              <a:rPr lang="zh-TW" altLang="en-US" dirty="0"/>
              <a:t>值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建立專家更改系數功能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0" y="1686318"/>
            <a:ext cx="11610411" cy="482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59723" y="3161944"/>
            <a:ext cx="5315484" cy="2435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5657316" y="3324314"/>
            <a:ext cx="982766" cy="62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81869" y="2845751"/>
            <a:ext cx="4187439" cy="26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下拉選單會根據點選的溫室型態變換裡面的內容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當下拉選單選擇後，下方會根據選擇的選像來顯示系統預設的系數並開放專家修改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目前並未有任何資料庫的功能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84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111</Words>
  <Application>Microsoft Office PowerPoint</Application>
  <PresentationFormat>自訂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347</cp:revision>
  <dcterms:created xsi:type="dcterms:W3CDTF">2020-11-05T09:34:12Z</dcterms:created>
  <dcterms:modified xsi:type="dcterms:W3CDTF">2021-10-05T07:08:19Z</dcterms:modified>
</cp:coreProperties>
</file>