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60" r:id="rId4"/>
    <p:sldId id="281" r:id="rId5"/>
    <p:sldId id="28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21.10.05(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21.10.06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2021.10.06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18:00~20:00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>
                  <a:cs typeface="+mn-ea"/>
                  <a:sym typeface="+mn-lt"/>
                </a:rPr>
                <a:t>1</a:t>
              </a:r>
              <a:r>
                <a:rPr lang="en-US" altLang="zh-TW" sz="1400" dirty="0" smtClean="0">
                  <a:cs typeface="+mn-ea"/>
                  <a:sym typeface="+mn-lt"/>
                </a:rPr>
                <a:t>3:30~17:30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新增判斷專家功能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spc="400" dirty="0">
                  <a:cs typeface="+mn-ea"/>
                  <a:sym typeface="+mn-lt"/>
                </a:rPr>
                <a:t>新增判斷專家功能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70" y="1535561"/>
            <a:ext cx="10901293" cy="2939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18" y="3606254"/>
            <a:ext cx="11240163" cy="2871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9255095" y="1931350"/>
            <a:ext cx="2495372" cy="2734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9407495" y="3879791"/>
            <a:ext cx="2495372" cy="2122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126193" y="4905250"/>
            <a:ext cx="3659025" cy="1427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127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5517</TotalTime>
  <Words>41</Words>
  <Application>Microsoft Office PowerPoint</Application>
  <PresentationFormat>自訂</PresentationFormat>
  <Paragraphs>13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6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348</cp:revision>
  <dcterms:created xsi:type="dcterms:W3CDTF">2020-11-05T09:34:12Z</dcterms:created>
  <dcterms:modified xsi:type="dcterms:W3CDTF">2021-10-05T07:12:02Z</dcterms:modified>
</cp:coreProperties>
</file>