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6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795885" y="973532"/>
            <a:ext cx="6661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21.07.03~2021.07.04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2021.07.04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658262" y="5263965"/>
            <a:ext cx="3053599" cy="1006737"/>
            <a:chOff x="6986053" y="4806069"/>
            <a:chExt cx="1666532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99736" y="4823768"/>
              <a:ext cx="1652849" cy="32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2021.07.03(13:00~17:00)</a:t>
              </a: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~</a:t>
              </a: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2021.07.04(13:00~17:00)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</a:t>
              </a:r>
              <a:r>
                <a:rPr lang="zh-TW" altLang="en-US" sz="2800" dirty="0" smtClean="0">
                  <a:cs typeface="+mn-ea"/>
                  <a:sym typeface="+mn-lt"/>
                </a:rPr>
                <a:t>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dirty="0" smtClean="0">
                  <a:cs typeface="+mn-ea"/>
                  <a:sym typeface="+mn-lt"/>
                </a:rPr>
                <a:t>Month</a:t>
              </a:r>
              <a:r>
                <a:rPr lang="en-US" altLang="zh-CN" sz="1100" dirty="0" smtClean="0">
                  <a:cs typeface="+mn-ea"/>
                  <a:sym typeface="+mn-lt"/>
                </a:rPr>
                <a:t> 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1395801" y="3088264"/>
            <a:ext cx="492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總體</a:t>
            </a:r>
            <a:r>
              <a:rPr lang="zh-TW" altLang="en-US" sz="2000" spc="400" dirty="0" smtClean="0">
                <a:cs typeface="+mn-ea"/>
                <a:sym typeface="+mn-lt"/>
              </a:rPr>
              <a:t>規劃的表單已建置在網頁上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115464" y="27928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261265" y="639226"/>
            <a:ext cx="5841999" cy="1046440"/>
            <a:chOff x="736600" y="1991896"/>
            <a:chExt cx="3515773" cy="104644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總體規劃</a:t>
              </a:r>
              <a:r>
                <a:rPr lang="en-US" altLang="zh-TW" sz="4000" dirty="0" smtClean="0">
                  <a:cs typeface="+mn-ea"/>
                  <a:sym typeface="+mn-lt"/>
                </a:rPr>
                <a:t>-</a:t>
              </a:r>
              <a:r>
                <a:rPr lang="zh-TW" altLang="en-US" sz="4000" dirty="0" smtClean="0">
                  <a:cs typeface="+mn-ea"/>
                  <a:sym typeface="+mn-lt"/>
                </a:rPr>
                <a:t>表單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adding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438" y="1825564"/>
            <a:ext cx="8923651" cy="4359575"/>
          </a:xfrm>
          <a:prstGeom prst="rect">
            <a:avLst/>
          </a:prstGeom>
        </p:spPr>
      </p:pic>
      <p:sp>
        <p:nvSpPr>
          <p:cNvPr id="15" name="向右箭號 14"/>
          <p:cNvSpPr/>
          <p:nvPr/>
        </p:nvSpPr>
        <p:spPr>
          <a:xfrm rot="10800000">
            <a:off x="6098875" y="3286665"/>
            <a:ext cx="819510" cy="474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7249064" y="3200725"/>
            <a:ext cx="301924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271615" y="3200725"/>
            <a:ext cx="308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根據選擇，以下的溫室設計會顯示不同的表單內容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55</Words>
  <Application>Microsoft Office PowerPoint</Application>
  <PresentationFormat>寬螢幕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微软雅黑</vt:lpstr>
      <vt:lpstr>宋体</vt:lpstr>
      <vt:lpstr>Arial</vt:lpstr>
      <vt:lpstr>Calibri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a222056666@gmail.com</cp:lastModifiedBy>
  <cp:revision>160</cp:revision>
  <dcterms:created xsi:type="dcterms:W3CDTF">2020-11-05T09:34:12Z</dcterms:created>
  <dcterms:modified xsi:type="dcterms:W3CDTF">2021-07-04T07:58:12Z</dcterms:modified>
</cp:coreProperties>
</file>