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1628277" y="978204"/>
            <a:ext cx="899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21.07.13(</a:t>
            </a:r>
            <a:r>
              <a:rPr lang="zh-TW" altLang="en-US" sz="2800" spc="700" dirty="0" smtClean="0">
                <a:cs typeface="+mn-ea"/>
                <a:sym typeface="+mn-lt"/>
              </a:rPr>
              <a:t>晚上加班</a:t>
            </a:r>
            <a:r>
              <a:rPr lang="en-US" altLang="zh-TW" sz="2800" spc="700" dirty="0" smtClean="0">
                <a:cs typeface="+mn-ea"/>
                <a:sym typeface="+mn-lt"/>
              </a:rPr>
              <a:t>)&amp;</a:t>
            </a:r>
            <a:r>
              <a:rPr lang="en-US" altLang="zh-TW" sz="2800" spc="700" dirty="0" smtClean="0">
                <a:cs typeface="+mn-ea"/>
                <a:sym typeface="+mn-lt"/>
              </a:rPr>
              <a:t>2021.07.14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2021.07.14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5"/>
            <a:ext cx="3120608" cy="638889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27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19:00~23:00</a:t>
              </a:r>
              <a:r>
                <a:rPr lang="zh-TW" altLang="en-US" sz="1400" dirty="0" smtClean="0">
                  <a:cs typeface="+mn-ea"/>
                  <a:sym typeface="+mn-lt"/>
                </a:rPr>
                <a:t>、</a:t>
              </a:r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819509" y="2253015"/>
            <a:ext cx="5874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與總監討論系統</a:t>
            </a: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更改總體規劃</a:t>
            </a: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smtClean="0">
                <a:cs typeface="+mn-ea"/>
                <a:sym typeface="+mn-lt"/>
              </a:rPr>
              <a:t>更改左側的選單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397414" y="1806739"/>
            <a:ext cx="2439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7/13</a:t>
            </a:r>
            <a:r>
              <a:rPr lang="zh-TW" altLang="en-US" sz="2000" dirty="0" smtClean="0"/>
              <a:t>加班</a:t>
            </a:r>
            <a:r>
              <a:rPr lang="zh-TW" altLang="en-US" sz="2000" dirty="0" smtClean="0"/>
              <a:t>工作內容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39187" y="4655216"/>
            <a:ext cx="169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7/14</a:t>
            </a:r>
            <a:r>
              <a:rPr lang="zh-TW" altLang="en-US" dirty="0" smtClean="0"/>
              <a:t>工作</a:t>
            </a:r>
            <a:r>
              <a:rPr lang="zh-TW" altLang="en-US" dirty="0" smtClean="0"/>
              <a:t>內容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58923" y="2470484"/>
            <a:ext cx="10750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修改總體規劃的</a:t>
            </a:r>
            <a:r>
              <a:rPr lang="en-US" altLang="zh-TW" sz="2800" dirty="0" smtClean="0"/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/>
              <a:t>後續會與總監</a:t>
            </a:r>
            <a:r>
              <a:rPr lang="zh-TW" altLang="en-US" sz="2800" dirty="0" smtClean="0"/>
              <a:t>討論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比較分析</a:t>
            </a:r>
            <a:r>
              <a:rPr lang="en-US" altLang="zh-TW" sz="2800" dirty="0" smtClean="0"/>
              <a:t>”&amp;”</a:t>
            </a:r>
            <a:r>
              <a:rPr lang="zh-TW" altLang="en-US" sz="2800" dirty="0" smtClean="0"/>
              <a:t>溫環境控制</a:t>
            </a:r>
            <a:r>
              <a:rPr lang="en-US" altLang="zh-TW" sz="2800" dirty="0" smtClean="0"/>
              <a:t>”</a:t>
            </a:r>
            <a:r>
              <a:rPr lang="zh-TW" altLang="en-US" sz="2800" dirty="0" smtClean="0"/>
              <a:t>的環控設計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0858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75</Words>
  <Application>Microsoft Office PowerPoint</Application>
  <PresentationFormat>自訂</PresentationFormat>
  <Paragraphs>19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uc_pub</cp:lastModifiedBy>
  <cp:revision>203</cp:revision>
  <dcterms:created xsi:type="dcterms:W3CDTF">2020-11-05T09:34:12Z</dcterms:created>
  <dcterms:modified xsi:type="dcterms:W3CDTF">2021-07-14T08:37:24Z</dcterms:modified>
</cp:coreProperties>
</file>