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0" r:id="rId4"/>
    <p:sldId id="261" r:id="rId5"/>
    <p:sldId id="283" r:id="rId6"/>
    <p:sldId id="284" r:id="rId7"/>
    <p:sldId id="282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>
        <p:scale>
          <a:sx n="100" d="100"/>
          <a:sy n="100" d="100"/>
        </p:scale>
        <p:origin x="-1032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795885" y="973532"/>
            <a:ext cx="6661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21.07.13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2021.07.13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5"/>
            <a:ext cx="3120608" cy="638889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27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08:30~13:00</a:t>
              </a:r>
              <a:r>
                <a:rPr lang="zh-TW" altLang="en-US" sz="1400" dirty="0" smtClean="0">
                  <a:cs typeface="+mn-ea"/>
                  <a:sym typeface="+mn-lt"/>
                </a:rPr>
                <a:t> </a:t>
              </a:r>
              <a:r>
                <a:rPr lang="en-US" altLang="zh-TW" sz="1400" dirty="0" smtClean="0">
                  <a:cs typeface="+mn-ea"/>
                  <a:sym typeface="+mn-lt"/>
                </a:rPr>
                <a:t>16:30~18:00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253015"/>
            <a:ext cx="64801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整理出系統的</a:t>
            </a:r>
            <a:r>
              <a:rPr lang="zh-TW" altLang="en-US" sz="2000" spc="400" dirty="0" smtClean="0">
                <a:cs typeface="+mn-ea"/>
                <a:sym typeface="+mn-lt"/>
              </a:rPr>
              <a:t>問題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與</a:t>
            </a:r>
            <a:r>
              <a:rPr lang="zh-TW" altLang="en-US" sz="2000" spc="400" dirty="0">
                <a:cs typeface="+mn-ea"/>
                <a:sym typeface="+mn-lt"/>
              </a:rPr>
              <a:t>總監討論系統</a:t>
            </a:r>
            <a:endParaRPr lang="en-US" altLang="zh-TW" sz="2000" spc="400" dirty="0">
              <a:cs typeface="+mn-ea"/>
              <a:sym typeface="+mn-lt"/>
            </a:endParaRPr>
          </a:p>
          <a:p>
            <a:endParaRPr lang="en-US" altLang="zh-TW" sz="2000" spc="400" dirty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將總監給的資料放入資料庫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稍微設計光環境控制的介面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與總監討論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921" y="1885950"/>
            <a:ext cx="5886450" cy="49720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光環境控制</a:t>
              </a:r>
              <a:r>
                <a:rPr lang="en-US" altLang="zh-TW" sz="4000" dirty="0" smtClean="0">
                  <a:cs typeface="+mn-ea"/>
                  <a:sym typeface="+mn-lt"/>
                </a:rPr>
                <a:t>-</a:t>
              </a:r>
              <a:r>
                <a:rPr lang="zh-TW" altLang="en-US" sz="4000" dirty="0" smtClean="0">
                  <a:cs typeface="+mn-ea"/>
                  <a:sym typeface="+mn-lt"/>
                </a:rPr>
                <a:t>介面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54840" y="73410"/>
            <a:ext cx="4958578" cy="86106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325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資料庫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SQL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0" y="2466613"/>
            <a:ext cx="4351019" cy="331506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509" y="1933398"/>
            <a:ext cx="5864491" cy="210520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508" y="4124144"/>
            <a:ext cx="5864491" cy="254355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293971" y="1756672"/>
            <a:ext cx="2085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溫濕度控制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848225" y="2466613"/>
            <a:ext cx="1371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光控制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700586" y="5038363"/>
            <a:ext cx="1666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披覆材料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237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2465470" y="3256624"/>
            <a:ext cx="779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依照總監所要求的規劃將他做完並且持續討論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87</Words>
  <Application>Microsoft Office PowerPoint</Application>
  <PresentationFormat>自訂</PresentationFormat>
  <Paragraphs>28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uc_pub</cp:lastModifiedBy>
  <cp:revision>188</cp:revision>
  <dcterms:created xsi:type="dcterms:W3CDTF">2020-11-05T09:34:12Z</dcterms:created>
  <dcterms:modified xsi:type="dcterms:W3CDTF">2021-07-14T06:31:09Z</dcterms:modified>
</cp:coreProperties>
</file>