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B3538-869A-4F3F-A584-55FB6E072E48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339AC-0FD9-4D65-AE54-F8DE6C7977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16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39AC-0FD9-4D65-AE54-F8DE6C79773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32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A45-F0A8-478E-A1D1-6024BFD4FCE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D20D-32DA-4BC2-B6E4-919F91FA1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2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A45-F0A8-478E-A1D1-6024BFD4FCE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D20D-32DA-4BC2-B6E4-919F91FA1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25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A45-F0A8-478E-A1D1-6024BFD4FCE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D20D-32DA-4BC2-B6E4-919F91FA1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A45-F0A8-478E-A1D1-6024BFD4FCE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D20D-32DA-4BC2-B6E4-919F91FA1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47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A45-F0A8-478E-A1D1-6024BFD4FCE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D20D-32DA-4BC2-B6E4-919F91FA1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07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A45-F0A8-478E-A1D1-6024BFD4FCE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D20D-32DA-4BC2-B6E4-919F91FA1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1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A45-F0A8-478E-A1D1-6024BFD4FCE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D20D-32DA-4BC2-B6E4-919F91FA1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93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A45-F0A8-478E-A1D1-6024BFD4FCE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D20D-32DA-4BC2-B6E4-919F91FA1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65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A45-F0A8-478E-A1D1-6024BFD4FCE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D20D-32DA-4BC2-B6E4-919F91FA1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52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A45-F0A8-478E-A1D1-6024BFD4FCE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D20D-32DA-4BC2-B6E4-919F91FA1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77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A45-F0A8-478E-A1D1-6024BFD4FCE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D20D-32DA-4BC2-B6E4-919F91FA1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85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8CA45-F0A8-478E-A1D1-6024BFD4FCE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FD20D-32DA-4BC2-B6E4-919F91FA1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85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溫室資料庫整理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27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簡易圓拱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829719"/>
            <a:ext cx="46482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74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簡易基礎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139281"/>
            <a:ext cx="4953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58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簡易管材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3229769"/>
            <a:ext cx="49434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441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簡易長度</a:t>
            </a:r>
            <a:endParaRPr lang="zh-TW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3286919"/>
            <a:ext cx="45148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83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簡易肩高</a:t>
            </a:r>
            <a:endParaRPr lang="zh-TW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3215481"/>
            <a:ext cx="4495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771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簡易跨距</a:t>
            </a:r>
            <a:endParaRPr lang="zh-TW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3334544"/>
            <a:ext cx="45148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471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強固連棟</a:t>
            </a:r>
            <a:endParaRPr lang="zh-TW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3367881"/>
            <a:ext cx="4524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22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強固上拱距</a:t>
            </a:r>
            <a:endParaRPr lang="zh-TW" altLang="en-US" dirty="0"/>
          </a:p>
        </p:txBody>
      </p:sp>
      <p:pic>
        <p:nvPicPr>
          <p:cNvPr id="1638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3463131"/>
            <a:ext cx="44862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957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強固基礎</a:t>
            </a:r>
            <a:endParaRPr lang="zh-TW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3415506"/>
            <a:ext cx="45529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915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強固型材</a:t>
            </a:r>
            <a:endParaRPr lang="zh-TW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2" y="3139281"/>
            <a:ext cx="49053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85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溫室型式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6101747" cy="492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209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強固長度</a:t>
            </a:r>
            <a:endParaRPr lang="zh-TW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7" y="3320256"/>
            <a:ext cx="45434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853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強固屋頂</a:t>
            </a:r>
            <a:endParaRPr lang="zh-TW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7" y="3015456"/>
            <a:ext cx="46958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97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強固肩高</a:t>
            </a:r>
            <a:endParaRPr lang="zh-TW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3201194"/>
            <a:ext cx="45243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807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強固跨距</a:t>
            </a:r>
            <a:endParaRPr lang="zh-TW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3196431"/>
            <a:ext cx="4495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799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溫控器材</a:t>
            </a:r>
            <a:endParaRPr lang="zh-TW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55" y="1600200"/>
            <a:ext cx="54912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997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蔬菜</a:t>
            </a:r>
            <a:endParaRPr lang="zh-TW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" y="1916832"/>
            <a:ext cx="5122912" cy="396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1916832"/>
            <a:ext cx="406794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339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風力登陸分析</a:t>
            </a:r>
            <a:endParaRPr lang="zh-TW" alt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2" y="2039144"/>
            <a:ext cx="39528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403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風速等級</a:t>
            </a:r>
            <a:endParaRPr lang="zh-TW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7" y="1915319"/>
            <a:ext cx="30194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438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地形加級</a:t>
            </a:r>
            <a:endParaRPr lang="zh-TW" alt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2777331"/>
            <a:ext cx="4076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4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光控器材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2491581"/>
            <a:ext cx="68484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79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鋼價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2429669"/>
            <a:ext cx="57626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97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型管材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5724127" cy="296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2132856"/>
            <a:ext cx="3410379" cy="296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7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各地區風速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日照時數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" y="2060848"/>
            <a:ext cx="6192659" cy="344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010" y="2060848"/>
            <a:ext cx="268330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14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簡易圓頂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2958306"/>
            <a:ext cx="46672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8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披覆膜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448719"/>
            <a:ext cx="66103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34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簡易連棟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7" y="3291681"/>
            <a:ext cx="4581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10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79</Words>
  <Application>Microsoft Office PowerPoint</Application>
  <PresentationFormat>如螢幕大小 (4:3)</PresentationFormat>
  <Paragraphs>29</Paragraphs>
  <Slides>28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Office 佈景主題</vt:lpstr>
      <vt:lpstr>溫室資料庫整理</vt:lpstr>
      <vt:lpstr>溫室型式</vt:lpstr>
      <vt:lpstr>光控器材</vt:lpstr>
      <vt:lpstr>鋼價</vt:lpstr>
      <vt:lpstr>型管材</vt:lpstr>
      <vt:lpstr>各地區風速&amp;日照時數</vt:lpstr>
      <vt:lpstr>簡易圓頂</vt:lpstr>
      <vt:lpstr>披覆膜</vt:lpstr>
      <vt:lpstr>簡易連棟</vt:lpstr>
      <vt:lpstr>簡易圓拱</vt:lpstr>
      <vt:lpstr>簡易基礎</vt:lpstr>
      <vt:lpstr>簡易管材</vt:lpstr>
      <vt:lpstr>簡易長度</vt:lpstr>
      <vt:lpstr>簡易肩高</vt:lpstr>
      <vt:lpstr>簡易跨距</vt:lpstr>
      <vt:lpstr>強固連棟</vt:lpstr>
      <vt:lpstr>強固上拱距</vt:lpstr>
      <vt:lpstr>強固基礎</vt:lpstr>
      <vt:lpstr>強固型材</vt:lpstr>
      <vt:lpstr>強固長度</vt:lpstr>
      <vt:lpstr>強固屋頂</vt:lpstr>
      <vt:lpstr>強固肩高</vt:lpstr>
      <vt:lpstr>強固跨距</vt:lpstr>
      <vt:lpstr>溫控器材</vt:lpstr>
      <vt:lpstr>蔬菜</vt:lpstr>
      <vt:lpstr>風力登陸分析</vt:lpstr>
      <vt:lpstr>風速等級</vt:lpstr>
      <vt:lpstr>地形加級</vt:lpstr>
    </vt:vector>
  </TitlesOfParts>
  <Company>MIRDC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溫室資料庫整理</dc:title>
  <dc:creator>葉柏漢</dc:creator>
  <cp:lastModifiedBy>葉柏漢</cp:lastModifiedBy>
  <cp:revision>4</cp:revision>
  <dcterms:created xsi:type="dcterms:W3CDTF">2021-12-07T01:12:32Z</dcterms:created>
  <dcterms:modified xsi:type="dcterms:W3CDTF">2021-12-07T01:47:10Z</dcterms:modified>
</cp:coreProperties>
</file>