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>
                  <a:cs typeface="+mn-ea"/>
                  <a:sym typeface="+mn-lt"/>
                </a:rPr>
                <a:t>1</a:t>
              </a:r>
              <a:r>
                <a:rPr lang="en-US" altLang="zh-TW" sz="1400" dirty="0" smtClean="0">
                  <a:cs typeface="+mn-ea"/>
                  <a:sym typeface="+mn-lt"/>
                </a:rPr>
                <a:t>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完成資料庫新增功能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判斷資料庫是否出現過重複資料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更新資料庫數值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判斷資料庫是否出現過重複資料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0" y="1604003"/>
            <a:ext cx="11238372" cy="501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230452" y="3717421"/>
            <a:ext cx="3708875" cy="125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系統會判斷專家與材料名稱是否重複出現在資料庫，若出現過則不新增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4050707" y="559000"/>
            <a:ext cx="424725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更新資料庫數值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3" y="1706864"/>
            <a:ext cx="10763426" cy="468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461189" y="3811424"/>
            <a:ext cx="3050848" cy="158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若資料庫裡已經有重複資料了，但是使用者有更新輸入過的資料，則資料庫會找到重複的那像並更新新數字上去。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2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110</Words>
  <Application>Microsoft Office PowerPoint</Application>
  <PresentationFormat>自訂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353</cp:revision>
  <dcterms:created xsi:type="dcterms:W3CDTF">2020-11-05T09:34:12Z</dcterms:created>
  <dcterms:modified xsi:type="dcterms:W3CDTF">2021-10-07T08:54:14Z</dcterms:modified>
</cp:coreProperties>
</file>