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新增提示功能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1745354"/>
            <a:ext cx="10713625" cy="29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73794" y="4999290"/>
            <a:ext cx="4717279" cy="119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當按下確認時會出現使用史是新增成功還是修改成功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56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356</cp:revision>
  <dcterms:created xsi:type="dcterms:W3CDTF">2020-11-05T09:34:12Z</dcterms:created>
  <dcterms:modified xsi:type="dcterms:W3CDTF">2021-10-07T09:29:09Z</dcterms:modified>
</cp:coreProperties>
</file>