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21.10.09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修復風速資料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新增顯示載重設計數據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風速資料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溫室型式設計會員功能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47</Words>
  <Application>Microsoft Office PowerPoint</Application>
  <PresentationFormat>自訂</PresentationFormat>
  <Paragraphs>18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229</cp:revision>
  <dcterms:created xsi:type="dcterms:W3CDTF">2020-11-05T09:34:12Z</dcterms:created>
  <dcterms:modified xsi:type="dcterms:W3CDTF">2021-10-07T08:55:45Z</dcterms:modified>
</cp:coreProperties>
</file>