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83" r:id="rId5"/>
    <p:sldId id="284" r:id="rId6"/>
    <p:sldId id="282" r:id="rId7"/>
    <p:sldId id="2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1628277" y="978204"/>
            <a:ext cx="89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21.07.20(</a:t>
            </a:r>
            <a:r>
              <a:rPr lang="zh-TW" altLang="en-US" sz="2800" spc="700" dirty="0" smtClean="0">
                <a:cs typeface="+mn-ea"/>
                <a:sym typeface="+mn-lt"/>
              </a:rPr>
              <a:t>晚上加班</a:t>
            </a:r>
            <a:r>
              <a:rPr lang="en-US" altLang="zh-TW" sz="2800" spc="700" dirty="0" smtClean="0">
                <a:cs typeface="+mn-ea"/>
                <a:sym typeface="+mn-lt"/>
              </a:rPr>
              <a:t>)&amp;</a:t>
            </a:r>
            <a:r>
              <a:rPr lang="en-US" altLang="zh-TW" sz="2800" spc="700" dirty="0" smtClean="0">
                <a:cs typeface="+mn-ea"/>
                <a:sym typeface="+mn-lt"/>
              </a:rPr>
              <a:t>2021.07.21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2021.07.21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19:00~21:00</a:t>
              </a:r>
              <a:r>
                <a:rPr lang="zh-TW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819509" y="2253015"/>
            <a:ext cx="5874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作物需求更改完畢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修改地理</a:t>
            </a:r>
            <a:r>
              <a:rPr lang="zh-TW" altLang="en-US" sz="2000" spc="400" dirty="0" smtClean="0">
                <a:cs typeface="+mn-ea"/>
                <a:sym typeface="+mn-lt"/>
              </a:rPr>
              <a:t>分析</a:t>
            </a:r>
            <a:r>
              <a:rPr lang="en-US" altLang="zh-TW" sz="2000" spc="400" dirty="0" smtClean="0">
                <a:cs typeface="+mn-ea"/>
                <a:sym typeface="+mn-lt"/>
              </a:rPr>
              <a:t>bug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97414" y="1806739"/>
            <a:ext cx="243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7/20</a:t>
            </a:r>
            <a:r>
              <a:rPr lang="zh-TW" altLang="en-US" sz="2000" dirty="0" smtClean="0"/>
              <a:t>加班</a:t>
            </a:r>
            <a:r>
              <a:rPr lang="zh-TW" altLang="en-US" sz="2000" dirty="0" smtClean="0"/>
              <a:t>工作內容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7415" y="3316306"/>
            <a:ext cx="169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7/21</a:t>
            </a:r>
            <a:r>
              <a:rPr lang="zh-TW" altLang="en-US" dirty="0" smtClean="0"/>
              <a:t>工作</a:t>
            </a:r>
            <a:r>
              <a:rPr lang="zh-TW" altLang="en-US" dirty="0" smtClean="0"/>
              <a:t>內容</a:t>
            </a:r>
            <a:endParaRPr lang="en-US" altLang="zh-TW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作物需求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93" y="2173568"/>
            <a:ext cx="9546291" cy="407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1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>
                  <a:cs typeface="+mn-ea"/>
                  <a:sym typeface="+mn-lt"/>
                </a:rPr>
                <a:t>地理分析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75" y="1535561"/>
            <a:ext cx="9184311" cy="516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58</Words>
  <Application>Microsoft Office PowerPoint</Application>
  <PresentationFormat>寬螢幕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微软雅黑</vt:lpstr>
      <vt:lpstr>宋体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a222056666@gmail.com</cp:lastModifiedBy>
  <cp:revision>209</cp:revision>
  <dcterms:created xsi:type="dcterms:W3CDTF">2020-11-05T09:34:12Z</dcterms:created>
  <dcterms:modified xsi:type="dcterms:W3CDTF">2021-07-20T08:52:00Z</dcterms:modified>
</cp:coreProperties>
</file>