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164566" y="558999"/>
            <a:ext cx="9247514" cy="976561"/>
            <a:chOff x="-609669" y="1991896"/>
            <a:chExt cx="538113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609669" y="1991896"/>
              <a:ext cx="5381134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</a:t>
              </a:r>
              <a:r>
                <a:rPr lang="zh-TW" altLang="en-US" sz="4000" spc="400" dirty="0">
                  <a:cs typeface="+mn-ea"/>
                  <a:sym typeface="+mn-lt"/>
                </a:rPr>
                <a:t>結果下拉選單未顯示的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34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382</cp:revision>
  <dcterms:created xsi:type="dcterms:W3CDTF">2020-11-05T09:34:12Z</dcterms:created>
  <dcterms:modified xsi:type="dcterms:W3CDTF">2021-10-18T02:45:18Z</dcterms:modified>
</cp:coreProperties>
</file>