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5" r:id="rId5"/>
    <p:sldId id="289" r:id="rId6"/>
    <p:sldId id="287" r:id="rId7"/>
    <p:sldId id="288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2021.11.03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</a:t>
            </a:r>
            <a:r>
              <a:rPr lang="en-US" altLang="zh-TW" sz="2000" spc="400" dirty="0">
                <a:cs typeface="+mn-ea"/>
                <a:sym typeface="+mn-lt"/>
              </a:rPr>
              <a:t>RWD(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</a:t>
            </a:r>
            <a:r>
              <a:rPr lang="en-US" altLang="zh-TW" sz="2000" spc="400" dirty="0">
                <a:cs typeface="+mn-ea"/>
                <a:sym typeface="+mn-lt"/>
              </a:rPr>
              <a:t>RWD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向右箭號 5"/>
          <p:cNvSpPr/>
          <p:nvPr/>
        </p:nvSpPr>
        <p:spPr>
          <a:xfrm>
            <a:off x="3334109" y="3416060"/>
            <a:ext cx="2320510" cy="100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2" y="898093"/>
            <a:ext cx="2978442" cy="584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510" y="1920665"/>
            <a:ext cx="2068380" cy="445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890" y="1922142"/>
            <a:ext cx="2117693" cy="445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665" y="1920665"/>
            <a:ext cx="2187281" cy="475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向右箭號 5"/>
          <p:cNvSpPr/>
          <p:nvPr/>
        </p:nvSpPr>
        <p:spPr>
          <a:xfrm>
            <a:off x="5275053" y="3416060"/>
            <a:ext cx="2320510" cy="100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50" y="944346"/>
            <a:ext cx="3321596" cy="549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22" y="1366283"/>
            <a:ext cx="2687487" cy="4975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442604" y="2372264"/>
            <a:ext cx="3871246" cy="483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解決表格</a:t>
            </a:r>
            <a:r>
              <a:rPr lang="en-US" altLang="zh-TW" dirty="0" smtClean="0"/>
              <a:t>RWD</a:t>
            </a:r>
            <a:r>
              <a:rPr lang="zh-TW" altLang="en-US" dirty="0" smtClean="0"/>
              <a:t>超出螢幕的問題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9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向右箭號 5"/>
          <p:cNvSpPr/>
          <p:nvPr/>
        </p:nvSpPr>
        <p:spPr>
          <a:xfrm>
            <a:off x="4935741" y="3485071"/>
            <a:ext cx="2320510" cy="100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13" y="1112807"/>
            <a:ext cx="2998044" cy="510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829" y="984809"/>
            <a:ext cx="3170437" cy="536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9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向右箭號 5"/>
          <p:cNvSpPr/>
          <p:nvPr/>
        </p:nvSpPr>
        <p:spPr>
          <a:xfrm>
            <a:off x="5193097" y="3416060"/>
            <a:ext cx="2320510" cy="100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65" y="528135"/>
            <a:ext cx="3387390" cy="58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09" y="618106"/>
            <a:ext cx="3002352" cy="607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9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6963</TotalTime>
  <Words>54</Words>
  <Application>Microsoft Office PowerPoint</Application>
  <PresentationFormat>自訂</PresentationFormat>
  <Paragraphs>26</Paragraphs>
  <Slides>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428</cp:revision>
  <dcterms:created xsi:type="dcterms:W3CDTF">2020-11-05T09:34:12Z</dcterms:created>
  <dcterms:modified xsi:type="dcterms:W3CDTF">2021-11-03T06:42:38Z</dcterms:modified>
</cp:coreProperties>
</file>