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6" r:id="rId5"/>
    <p:sldId id="287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新增溫室設計結果項目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修正數值錯誤的部分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溫室設計結果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0" y="1637210"/>
            <a:ext cx="11705249" cy="492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269959" y="5341121"/>
            <a:ext cx="7122685" cy="273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586295" y="5212934"/>
            <a:ext cx="632389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71824" y="4803667"/>
            <a:ext cx="2093720" cy="40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196270" y="4819827"/>
            <a:ext cx="207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數值有</a:t>
            </a:r>
            <a:r>
              <a:rPr lang="zh-TW" altLang="en-US" dirty="0"/>
              <a:t>誤</a:t>
            </a:r>
            <a:r>
              <a:rPr lang="zh-TW" altLang="en-US" dirty="0" smtClean="0"/>
              <a:t>，待修正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溫室設計結果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" y="1637210"/>
            <a:ext cx="10599063" cy="503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700329" y="5896598"/>
            <a:ext cx="6332434" cy="290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183541" y="5819686"/>
            <a:ext cx="495656" cy="4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32105" y="5414500"/>
            <a:ext cx="2922661" cy="38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32105" y="5414500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數值錯誤有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</a:t>
            </a:r>
            <a:r>
              <a:rPr lang="zh-TW" altLang="en-US" dirty="0"/>
              <a:t>將其修正</a:t>
            </a:r>
          </a:p>
        </p:txBody>
      </p:sp>
    </p:spTree>
    <p:extLst>
      <p:ext uri="{BB962C8B-B14F-4D97-AF65-F5344CB8AC3E}">
        <p14:creationId xmlns:p14="http://schemas.microsoft.com/office/powerpoint/2010/main" val="7396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64</Words>
  <Application>Microsoft Office PowerPoint</Application>
  <PresentationFormat>自訂</PresentationFormat>
  <Paragraphs>21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319</cp:revision>
  <dcterms:created xsi:type="dcterms:W3CDTF">2020-11-05T09:34:12Z</dcterms:created>
  <dcterms:modified xsi:type="dcterms:W3CDTF">2021-09-16T07:39:58Z</dcterms:modified>
</cp:coreProperties>
</file>