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新增資料庫欄位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新增光溫控數值進資料庫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新增光溫控數值進</a:t>
            </a:r>
            <a:r>
              <a:rPr lang="zh-TW" altLang="en-US" sz="2000" spc="400" dirty="0" smtClean="0">
                <a:cs typeface="+mn-ea"/>
                <a:sym typeface="+mn-lt"/>
              </a:rPr>
              <a:t>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957534" y="558999"/>
            <a:ext cx="10049772" cy="976561"/>
            <a:chOff x="-730141" y="1991896"/>
            <a:chExt cx="584796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730141" y="1991896"/>
              <a:ext cx="584796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規劃結果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光控溫控數值資料庫欄位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13" y="1612321"/>
            <a:ext cx="9122614" cy="49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389517" y="4623758"/>
            <a:ext cx="776377" cy="24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89516" y="4997570"/>
            <a:ext cx="776377" cy="24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3261484" y="4623758"/>
            <a:ext cx="629729" cy="49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47222" y="4623759"/>
            <a:ext cx="4097547" cy="49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處理光控圖跟溫控圖的數值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501660" y="558999"/>
            <a:ext cx="7910420" cy="976561"/>
            <a:chOff x="168387" y="1991896"/>
            <a:chExt cx="4603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8387" y="1991896"/>
              <a:ext cx="4603078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新增光溫控數值進資料庫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7" y="2370627"/>
            <a:ext cx="11927037" cy="151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234242" y="2656936"/>
            <a:ext cx="1923690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57932" y="2662687"/>
            <a:ext cx="1923690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58664" y="2662687"/>
            <a:ext cx="1423359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282023" y="2671313"/>
            <a:ext cx="1526875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501660" y="558999"/>
            <a:ext cx="7910420" cy="976561"/>
            <a:chOff x="168387" y="1991896"/>
            <a:chExt cx="4603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8387" y="1991896"/>
              <a:ext cx="4603078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新增光溫控數值進資料庫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" y="1940168"/>
            <a:ext cx="11579636" cy="424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09955" y="3390181"/>
            <a:ext cx="2656936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已經登入註冊等英文字改成中文字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83</Words>
  <Application>Microsoft Office PowerPoint</Application>
  <PresentationFormat>自訂</PresentationFormat>
  <Paragraphs>24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386</cp:revision>
  <dcterms:created xsi:type="dcterms:W3CDTF">2020-11-05T09:34:12Z</dcterms:created>
  <dcterms:modified xsi:type="dcterms:W3CDTF">2021-10-18T07:55:37Z</dcterms:modified>
</cp:coreProperties>
</file>