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21.07.07(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400" dirty="0" smtClean="0">
                <a:cs typeface="+mn-ea"/>
                <a:sym typeface="+mn-lt"/>
              </a:rPr>
              <a:t>研究</a:t>
            </a:r>
            <a:r>
              <a:rPr lang="en-US" altLang="zh-TW" sz="2000" spc="400" dirty="0" err="1" smtClean="0">
                <a:cs typeface="+mn-ea"/>
                <a:sym typeface="+mn-lt"/>
              </a:rPr>
              <a:t>laravel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資料之間的溝通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此技術會應用在總體規劃的儲存與刪除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研究如何透過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 smtClean="0">
                <a:cs typeface="+mn-ea"/>
                <a:sym typeface="+mn-lt"/>
              </a:rPr>
              <a:t>連到</a:t>
            </a:r>
            <a:r>
              <a:rPr lang="en-US" altLang="zh-TW" sz="2000" spc="400" dirty="0" err="1" smtClean="0">
                <a:cs typeface="+mn-ea"/>
                <a:sym typeface="+mn-lt"/>
              </a:rPr>
              <a:t>laravel</a:t>
            </a:r>
            <a:r>
              <a:rPr lang="zh-TW" altLang="en-US" sz="2000" spc="400" dirty="0" smtClean="0">
                <a:cs typeface="+mn-ea"/>
                <a:sym typeface="+mn-lt"/>
              </a:rPr>
              <a:t>拿取資料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用於總體規劃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儲存完之後的顯示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將總體規劃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儲存與</a:t>
            </a:r>
            <a:r>
              <a:rPr lang="zh-TW" altLang="en-US" sz="2000" spc="400" dirty="0" smtClean="0">
                <a:cs typeface="+mn-ea"/>
                <a:sym typeface="+mn-lt"/>
              </a:rPr>
              <a:t>刪除完成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還有一些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7/7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7/8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研究的紀錄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uc_pub\Downloads\S__409190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08" y="1862983"/>
            <a:ext cx="6303952" cy="47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儲存與刪除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57" y="2187723"/>
            <a:ext cx="7248243" cy="36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58923" y="2623559"/>
            <a:ext cx="4264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當使用者在表單輸入完成後，會自動將資料送進資料庫，同時在畫面上顯示出新的一筆資料。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當使用者按下每個欄位右上角的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，系統會將該筆資料從資料庫中刪除，同時在畫面上移除掉。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目前還有一些小</a:t>
            </a:r>
            <a:r>
              <a:rPr lang="en-US" altLang="zh-TW" dirty="0" smtClean="0"/>
              <a:t>bug</a:t>
            </a:r>
            <a:r>
              <a:rPr lang="zh-TW" altLang="en-US" dirty="0" smtClean="0"/>
              <a:t>需要修改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6767477">
            <a:off x="9929705" y="2867300"/>
            <a:ext cx="205274" cy="238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1288995" y="4871103"/>
            <a:ext cx="470018" cy="42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554056" y="4331718"/>
            <a:ext cx="14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沒有作用 </a:t>
            </a:r>
            <a:endParaRPr lang="en-US" altLang="zh-TW" dirty="0" smtClean="0"/>
          </a:p>
          <a:p>
            <a:r>
              <a:rPr lang="zh-TW" altLang="en-US" dirty="0" smtClean="0"/>
              <a:t>之後會移除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182067" y="2749529"/>
            <a:ext cx="18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可刪除該筆結果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5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554809" y="2564487"/>
            <a:ext cx="9554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修復好總體規劃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儲存與刪除的</a:t>
            </a:r>
            <a:r>
              <a:rPr lang="en-US" altLang="zh-TW" sz="2800" dirty="0" smtClean="0"/>
              <a:t>bug</a:t>
            </a:r>
          </a:p>
          <a:p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 將</a:t>
            </a:r>
            <a:r>
              <a:rPr lang="zh-TW" altLang="en-US" sz="2800" dirty="0" smtClean="0"/>
              <a:t>會開始規劃總體規劃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比較分析的部分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 開始</a:t>
            </a:r>
            <a:r>
              <a:rPr lang="zh-TW" altLang="en-US" sz="2800" dirty="0" smtClean="0"/>
              <a:t>設計溫環境介面的部分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因為多</a:t>
            </a:r>
            <a:r>
              <a:rPr lang="zh-TW" altLang="en-US" sz="2800" dirty="0" smtClean="0"/>
              <a:t>了環控設計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222</Words>
  <Application>Microsoft Office PowerPoint</Application>
  <PresentationFormat>自訂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196</cp:revision>
  <dcterms:created xsi:type="dcterms:W3CDTF">2020-11-05T09:34:12Z</dcterms:created>
  <dcterms:modified xsi:type="dcterms:W3CDTF">2021-07-08T08:59:15Z</dcterms:modified>
</cp:coreProperties>
</file>