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3" r:id="rId5"/>
    <p:sldId id="285" r:id="rId6"/>
    <p:sldId id="286" r:id="rId7"/>
    <p:sldId id="284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2021.08.25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修改披覆材料資料庫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r>
              <a:rPr lang="zh-TW" altLang="en-US" sz="2000" spc="400" dirty="0" smtClean="0">
                <a:cs typeface="+mn-ea"/>
                <a:sym typeface="+mn-lt"/>
              </a:rPr>
              <a:t>與總監要求之功能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披覆材料資料庫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825" y="1743339"/>
            <a:ext cx="6282341" cy="476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2448604" y="3768695"/>
            <a:ext cx="726393" cy="47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6015" y="3572335"/>
            <a:ext cx="215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解決勾選上方表格無法刪除資料庫資料的問題</a:t>
            </a:r>
            <a:endParaRPr lang="en-US" altLang="zh-TW" dirty="0" smtClean="0"/>
          </a:p>
        </p:txBody>
      </p:sp>
      <p:sp>
        <p:nvSpPr>
          <p:cNvPr id="10" name="向右箭號 9"/>
          <p:cNvSpPr/>
          <p:nvPr/>
        </p:nvSpPr>
        <p:spPr>
          <a:xfrm>
            <a:off x="2515546" y="4912408"/>
            <a:ext cx="726393" cy="47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42957" y="4716048"/>
            <a:ext cx="215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解決重複輸入資料的問題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1667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與總監討論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 descr="C:\Users\m10y036\Downloads\S__458342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59" y="1709158"/>
            <a:ext cx="5643305" cy="479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16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修改功能</a:t>
              </a:r>
              <a:r>
                <a:rPr lang="en-US" altLang="zh-TW" sz="4000" spc="400" dirty="0" smtClean="0">
                  <a:cs typeface="+mn-ea"/>
                  <a:sym typeface="+mn-lt"/>
                </a:rPr>
                <a:t>&amp;Bug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69" y="1922864"/>
            <a:ext cx="4814527" cy="152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282011" y="1536001"/>
            <a:ext cx="3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下拉選單會跟著資料庫連動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595" y="2204875"/>
            <a:ext cx="3587880" cy="409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4113138" y="1553532"/>
            <a:ext cx="406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 修改風速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腐蝕加級沒顯示的問題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69" y="4145734"/>
            <a:ext cx="4551746" cy="271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282011" y="3642927"/>
            <a:ext cx="3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 修改平均值計算錯誤的問題</a:t>
            </a:r>
            <a:endParaRPr lang="zh-TW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129" y="3307222"/>
            <a:ext cx="4196652" cy="310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7993475" y="2710646"/>
            <a:ext cx="406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 修改合計計算錯誤的問題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16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3746148" y="2794475"/>
            <a:ext cx="7306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新增溫是基本輸入的資料庫儲存功能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抓取</a:t>
            </a:r>
            <a:r>
              <a:rPr lang="en-US" altLang="zh-TW" sz="2400" dirty="0" smtClean="0"/>
              <a:t>2019-2021</a:t>
            </a:r>
            <a:r>
              <a:rPr lang="zh-TW" altLang="en-US" sz="2400" dirty="0" smtClean="0"/>
              <a:t>的氣溫資料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139</Words>
  <Application>Microsoft Office PowerPoint</Application>
  <PresentationFormat>自訂</PresentationFormat>
  <Paragraphs>32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268</cp:revision>
  <dcterms:created xsi:type="dcterms:W3CDTF">2020-11-05T09:34:12Z</dcterms:created>
  <dcterms:modified xsi:type="dcterms:W3CDTF">2021-08-25T07:29:09Z</dcterms:modified>
</cp:coreProperties>
</file>