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5" r:id="rId5"/>
    <p:sldId id="284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21.08.25(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smtClean="0">
                  <a:cs typeface="+mn-ea"/>
                  <a:sym typeface="+mn-lt"/>
                </a:rPr>
                <a:t>2021.08.26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修改本地端登入問題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 smtClean="0">
                  <a:cs typeface="+mn-ea"/>
                  <a:sym typeface="+mn-lt"/>
                </a:rPr>
                <a:t>修改功能</a:t>
              </a:r>
              <a:r>
                <a:rPr lang="en-US" altLang="zh-TW" sz="4000" spc="400" dirty="0" smtClean="0">
                  <a:cs typeface="+mn-ea"/>
                  <a:sym typeface="+mn-lt"/>
                </a:rPr>
                <a:t>&amp;Bug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093" y="1663337"/>
            <a:ext cx="9617805" cy="472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887485" y="1366284"/>
            <a:ext cx="1187865" cy="749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605614" y="2228589"/>
            <a:ext cx="313630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605614" y="2228589"/>
            <a:ext cx="306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修改本地端登入故障的問題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4097</TotalTime>
  <Words>54</Words>
  <Application>Microsoft Office PowerPoint</Application>
  <PresentationFormat>自訂</PresentationFormat>
  <Paragraphs>16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265</cp:revision>
  <dcterms:created xsi:type="dcterms:W3CDTF">2020-11-05T09:34:12Z</dcterms:created>
  <dcterms:modified xsi:type="dcterms:W3CDTF">2021-08-25T07:28:03Z</dcterms:modified>
</cp:coreProperties>
</file>