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6" r:id="rId6"/>
    <p:sldId id="287" r:id="rId7"/>
    <p:sldId id="288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新增系統提示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修改單位面積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修改溫室型式設計 表格順序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修改</a:t>
            </a:r>
            <a:r>
              <a:rPr lang="en-US" altLang="zh-TW" sz="2000" dirty="0"/>
              <a:t>RWD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07434" y="558999"/>
            <a:ext cx="7599871" cy="976561"/>
            <a:chOff x="695457" y="1991896"/>
            <a:chExt cx="4422370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95457" y="1991896"/>
              <a:ext cx="442237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新增系統提示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4" y="1658435"/>
            <a:ext cx="11208368" cy="495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029196" y="1759789"/>
            <a:ext cx="2820842" cy="905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13140" y="2441275"/>
            <a:ext cx="3036498" cy="54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新增提示框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讓使用者更加確定操作完畢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zh-TW" altLang="en-US" sz="4000" spc="400" dirty="0">
                  <a:cs typeface="+mn-ea"/>
                  <a:sym typeface="+mn-lt"/>
                </a:rPr>
                <a:t>單位面積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2" y="1837591"/>
            <a:ext cx="10789567" cy="442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503653" y="5598543"/>
            <a:ext cx="3579962" cy="58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425351" y="5598543"/>
            <a:ext cx="957532" cy="58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39019" y="5658928"/>
            <a:ext cx="2484407" cy="4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將公頃修改為平方公尺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47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05" y="1747014"/>
            <a:ext cx="7344386" cy="48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633713" y="2493034"/>
            <a:ext cx="2329132" cy="402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565471" y="4097547"/>
            <a:ext cx="1061049" cy="65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26647" y="4149306"/>
            <a:ext cx="260447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依照進行排列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方便使用者觀看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47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397975" y="558999"/>
            <a:ext cx="9591744" cy="976561"/>
            <a:chOff x="-473849" y="1991896"/>
            <a:chExt cx="558144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473849" y="1991896"/>
              <a:ext cx="558144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/>
                <a:t>修改</a:t>
              </a:r>
              <a:r>
                <a:rPr lang="en-US" altLang="zh-TW" sz="4000" dirty="0"/>
                <a:t>RWD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3" y="1535559"/>
            <a:ext cx="3103683" cy="498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07" y="1535560"/>
            <a:ext cx="2877283" cy="525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5591908" y="3947746"/>
            <a:ext cx="1336430" cy="61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57800" y="1828800"/>
            <a:ext cx="1904996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r>
              <a:rPr lang="en-US" altLang="zh-TW" dirty="0" smtClean="0"/>
              <a:t>RWD</a:t>
            </a:r>
          </a:p>
          <a:p>
            <a:pPr algn="ctr"/>
            <a:r>
              <a:rPr lang="zh-TW" altLang="en-US" dirty="0"/>
              <a:t>讓</a:t>
            </a:r>
            <a:r>
              <a:rPr lang="zh-TW" altLang="en-US" dirty="0" smtClean="0"/>
              <a:t>使用者在</a:t>
            </a:r>
            <a:r>
              <a:rPr lang="zh-TW" altLang="en-US" dirty="0"/>
              <a:t>手機觀看</a:t>
            </a:r>
            <a:r>
              <a:rPr lang="zh-TW" altLang="en-US" dirty="0" smtClean="0"/>
              <a:t>時效果更佳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0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6862</TotalTime>
  <Words>85</Words>
  <Application>Microsoft Office PowerPoint</Application>
  <PresentationFormat>自訂</PresentationFormat>
  <Paragraphs>34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418</cp:revision>
  <dcterms:created xsi:type="dcterms:W3CDTF">2020-11-05T09:34:12Z</dcterms:created>
  <dcterms:modified xsi:type="dcterms:W3CDTF">2021-11-01T02:55:43Z</dcterms:modified>
</cp:coreProperties>
</file>