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5" r:id="rId5"/>
    <p:sldId id="286" r:id="rId6"/>
    <p:sldId id="287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2021.10.20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修改連棟指數的公式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修改披覆材料面積公式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修改載重設計表格名稱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調整載重設寄選單位置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新增自載重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562044" y="558999"/>
            <a:ext cx="8445261" cy="976561"/>
            <a:chOff x="203524" y="1991896"/>
            <a:chExt cx="4914302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203524" y="1991896"/>
              <a:ext cx="491430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修改連棟指數的公式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34" y="2002987"/>
            <a:ext cx="6138938" cy="377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72" y="2092078"/>
            <a:ext cx="4878627" cy="274369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786331" y="5374257"/>
            <a:ext cx="396815" cy="2932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 rot="9943942">
            <a:off x="2881224" y="5711263"/>
            <a:ext cx="405441" cy="405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581291" y="3243532"/>
            <a:ext cx="1311215" cy="422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0107283" y="2895600"/>
            <a:ext cx="1311215" cy="422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364303" y="558999"/>
            <a:ext cx="7643001" cy="976561"/>
            <a:chOff x="670359" y="1991896"/>
            <a:chExt cx="4447467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70359" y="1991896"/>
              <a:ext cx="4447467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修改載重設計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59" y="1621407"/>
            <a:ext cx="10025221" cy="49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137359" y="3467819"/>
            <a:ext cx="1199071" cy="31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468483" y="5656053"/>
            <a:ext cx="638355" cy="31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224069" y="5656052"/>
            <a:ext cx="392392" cy="31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844506" y="5256362"/>
            <a:ext cx="522452" cy="497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6844506" y="4615132"/>
            <a:ext cx="436188" cy="534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009798" y="4244196"/>
            <a:ext cx="2124911" cy="27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修改公式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308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49" y="558999"/>
            <a:ext cx="7430954" cy="976561"/>
            <a:chOff x="793749" y="1991896"/>
            <a:chExt cx="4324077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861108" y="1991896"/>
              <a:ext cx="425671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新增</a:t>
              </a:r>
              <a:r>
                <a:rPr lang="zh-TW" altLang="en-US" sz="4000" spc="400" dirty="0">
                  <a:cs typeface="+mn-ea"/>
                  <a:sym typeface="+mn-lt"/>
                </a:rPr>
                <a:t>自載重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25" y="1699462"/>
            <a:ext cx="9680745" cy="507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33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6123</TotalTime>
  <Words>68</Words>
  <Application>Microsoft Office PowerPoint</Application>
  <PresentationFormat>自訂</PresentationFormat>
  <Paragraphs>29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389</cp:revision>
  <dcterms:created xsi:type="dcterms:W3CDTF">2020-11-05T09:34:12Z</dcterms:created>
  <dcterms:modified xsi:type="dcterms:W3CDTF">2021-10-20T07:37:28Z</dcterms:modified>
</cp:coreProperties>
</file>