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61" r:id="rId5"/>
    <p:sldId id="283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2021.08.09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將屋頂型式修改完成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修改側邊攔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744549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屋頂型式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11" y="1764161"/>
            <a:ext cx="10091631" cy="492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9609221" y="2847474"/>
            <a:ext cx="713874" cy="27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328484" y="3489158"/>
            <a:ext cx="206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固定在右邊</a:t>
            </a:r>
            <a:endParaRPr lang="en-US" altLang="zh-TW" dirty="0" smtClean="0"/>
          </a:p>
          <a:p>
            <a:r>
              <a:rPr lang="zh-TW" altLang="en-US" dirty="0" smtClean="0"/>
              <a:t>讓使用者方便</a:t>
            </a:r>
            <a:r>
              <a:rPr lang="zh-TW" altLang="en-US" dirty="0"/>
              <a:t>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998" y="1222691"/>
            <a:ext cx="2716273" cy="546240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83058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916507" y="1991896"/>
              <a:ext cx="115854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側邊欄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128" y="1141543"/>
            <a:ext cx="250507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94758" y="4623275"/>
            <a:ext cx="4363132" cy="21535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5157890" y="2768837"/>
            <a:ext cx="2218048" cy="282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965107" y="3255948"/>
            <a:ext cx="281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將溫室結構重量估算系統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移到結構載重裡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72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修改溫室型式設計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修改估重系統的屋頂型式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84</Words>
  <Application>Microsoft Office PowerPoint</Application>
  <PresentationFormat>自訂</PresentationFormat>
  <Paragraphs>29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217</cp:revision>
  <dcterms:created xsi:type="dcterms:W3CDTF">2020-11-05T09:34:12Z</dcterms:created>
  <dcterms:modified xsi:type="dcterms:W3CDTF">2021-08-09T02:07:06Z</dcterms:modified>
</cp:coreProperties>
</file>