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61" r:id="rId5"/>
    <p:sldId id="284" r:id="rId6"/>
    <p:sldId id="281" r:id="rId7"/>
    <p:sldId id="283" r:id="rId8"/>
    <p:sldId id="28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7"/>
            <a:ext cx="3120608" cy="332221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完成溫室架構成本分析的儲存功能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設計總體規劃表單的頁面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提出系統的問題與解決方案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更改系統的側邊欄選項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與總監討論系統的問題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後續規劃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599"/>
            <a:ext cx="6875378" cy="1323439"/>
            <a:chOff x="661187" y="1991896"/>
            <a:chExt cx="3591185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溫室架構成本分析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10" y="1789757"/>
            <a:ext cx="9394576" cy="473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側邊欄的選項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6" y="1828800"/>
            <a:ext cx="1305705" cy="491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60" y="1828800"/>
            <a:ext cx="3688296" cy="4919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3793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6733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系統問題</a:t>
              </a:r>
              <a:r>
                <a:rPr lang="en-US" altLang="zh-TW" sz="4000" dirty="0" smtClean="0">
                  <a:cs typeface="+mn-ea"/>
                  <a:sym typeface="+mn-lt"/>
                </a:rPr>
                <a:t>&amp;</a:t>
              </a:r>
              <a:r>
                <a:rPr lang="zh-TW" altLang="en-US" sz="4000" dirty="0" smtClean="0">
                  <a:cs typeface="+mn-ea"/>
                  <a:sym typeface="+mn-lt"/>
                </a:rPr>
                <a:t>解決方案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problem &amp; solution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41" y="1920884"/>
            <a:ext cx="3583793" cy="478471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4483" y="1121993"/>
            <a:ext cx="4784713" cy="63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3793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6733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系統的新選單</a:t>
              </a:r>
              <a:r>
                <a:rPr lang="en-US" altLang="zh-TW" sz="4000" dirty="0" smtClean="0">
                  <a:cs typeface="+mn-ea"/>
                  <a:sym typeface="+mn-lt"/>
                </a:rPr>
                <a:t>&amp;</a:t>
              </a:r>
              <a:r>
                <a:rPr lang="zh-TW" altLang="en-US" sz="4000" dirty="0" smtClean="0">
                  <a:cs typeface="+mn-ea"/>
                  <a:sym typeface="+mn-lt"/>
                </a:rPr>
                <a:t>表單設計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new </a:t>
              </a:r>
              <a:r>
                <a:rPr lang="en-US" altLang="zh-TW" sz="1600" dirty="0" err="1" smtClean="0">
                  <a:cs typeface="+mn-ea"/>
                  <a:sym typeface="+mn-lt"/>
                </a:rPr>
                <a:t>nav</a:t>
              </a:r>
              <a:r>
                <a:rPr lang="en-US" altLang="zh-TW" sz="1600" dirty="0" smtClean="0">
                  <a:cs typeface="+mn-ea"/>
                  <a:sym typeface="+mn-lt"/>
                </a:rPr>
                <a:t> &amp; form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0" y="1649861"/>
            <a:ext cx="3810022" cy="50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751220" y="2470484"/>
            <a:ext cx="6898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預計將設計好的表單呈現在網頁上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設計好之後會陸續上架表單的各種功能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表單處理完之後會整理側邊欄的資料，方便使用者進行查詢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143</Words>
  <Application>Microsoft Office PowerPoint</Application>
  <PresentationFormat>自訂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178</cp:revision>
  <dcterms:created xsi:type="dcterms:W3CDTF">2020-11-05T09:34:12Z</dcterms:created>
  <dcterms:modified xsi:type="dcterms:W3CDTF">2021-07-02T09:05:10Z</dcterms:modified>
</cp:coreProperties>
</file>