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2021.10.27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</a:t>
              </a:r>
              <a:r>
                <a:rPr lang="en-US" altLang="zh-TW" sz="1400" dirty="0" smtClean="0">
                  <a:cs typeface="+mn-ea"/>
                  <a:sym typeface="+mn-lt"/>
                </a:rPr>
                <a:t>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修改排版、再次檢查公式是否有誤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" y="1768504"/>
            <a:ext cx="11926255" cy="417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073660" y="4710023"/>
            <a:ext cx="2061714" cy="948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80626" y="4839419"/>
            <a:ext cx="2208363" cy="621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將方位</a:t>
            </a:r>
            <a:r>
              <a:rPr lang="zh-TW" altLang="en-US" dirty="0" smtClean="0"/>
              <a:t>移到下方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以方便觀看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6669</TotalTime>
  <Words>47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409</cp:revision>
  <dcterms:created xsi:type="dcterms:W3CDTF">2020-11-05T09:34:12Z</dcterms:created>
  <dcterms:modified xsi:type="dcterms:W3CDTF">2021-10-26T05:29:04Z</dcterms:modified>
</cp:coreProperties>
</file>