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還原表單系統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工作</a:t>
            </a:r>
            <a:r>
              <a:rPr lang="zh-TW" altLang="en-US" sz="2000" spc="400" dirty="0" smtClean="0">
                <a:cs typeface="+mn-ea"/>
                <a:sym typeface="+mn-lt"/>
              </a:rPr>
              <a:t>表</a:t>
            </a:r>
            <a:r>
              <a:rPr lang="zh-TW" altLang="en-US" sz="2000" spc="400" dirty="0">
                <a:cs typeface="+mn-ea"/>
                <a:sym typeface="+mn-lt"/>
              </a:rPr>
              <a:t>功</a:t>
            </a:r>
            <a:r>
              <a:rPr lang="zh-TW" altLang="en-US" sz="2000" spc="400" dirty="0" smtClean="0">
                <a:cs typeface="+mn-ea"/>
                <a:sym typeface="+mn-lt"/>
              </a:rPr>
              <a:t>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檔案下載區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7"/>
              <a:ext cx="421866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還原表單系統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9" y="1661746"/>
            <a:ext cx="10978158" cy="486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78438" y="5158596"/>
            <a:ext cx="4192437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由於搭建新的環境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所以表單輸入並插</a:t>
            </a:r>
            <a:r>
              <a:rPr lang="zh-TW" altLang="en-US" dirty="0"/>
              <a:t>入</a:t>
            </a:r>
            <a:r>
              <a:rPr lang="zh-TW" altLang="en-US" dirty="0" smtClean="0"/>
              <a:t>到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pPr algn="ctr"/>
            <a:r>
              <a:rPr lang="zh-TW" altLang="en-US" dirty="0"/>
              <a:t>重新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5" cy="1323439"/>
            <a:chOff x="793749" y="1991897"/>
            <a:chExt cx="4218666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51069" y="1991897"/>
              <a:ext cx="4161346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工作表功能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" y="1535559"/>
            <a:ext cx="10964007" cy="493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74853" y="5365630"/>
            <a:ext cx="4768393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可以選擇工作表來進行填寫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343000" y="1991897"/>
              <a:ext cx="366941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檔案</a:t>
              </a:r>
              <a:r>
                <a:rPr lang="zh-TW" altLang="en-US" sz="4000" spc="400" dirty="0">
                  <a:cs typeface="+mn-ea"/>
                  <a:sym typeface="+mn-lt"/>
                </a:rPr>
                <a:t>下載區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9" y="1661745"/>
            <a:ext cx="10468818" cy="511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8549" y="4485735"/>
            <a:ext cx="5322498" cy="85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設計好檔案規劃區的樣板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會依照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裡的日期下去做區分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74</Words>
  <Application>Microsoft Office PowerPoint</Application>
  <PresentationFormat>自訂</PresentationFormat>
  <Paragraphs>28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468</cp:revision>
  <dcterms:created xsi:type="dcterms:W3CDTF">2020-11-05T09:34:12Z</dcterms:created>
  <dcterms:modified xsi:type="dcterms:W3CDTF">2021-11-19T03:36:32Z</dcterms:modified>
</cp:coreProperties>
</file>