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1982901"/>
            <a:ext cx="648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研究如何部屬上</a:t>
            </a:r>
            <a:r>
              <a:rPr lang="en-US" altLang="zh-TW" sz="2000" spc="400" dirty="0" err="1" smtClean="0">
                <a:cs typeface="+mn-ea"/>
                <a:sym typeface="+mn-lt"/>
              </a:rPr>
              <a:t>heroku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研究如何部屬上</a:t>
            </a:r>
            <a:r>
              <a:rPr lang="en-US" altLang="zh-TW" sz="2000" spc="400" dirty="0" err="1" smtClean="0">
                <a:cs typeface="+mn-ea"/>
                <a:sym typeface="+mn-lt"/>
              </a:rPr>
              <a:t>heroku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試著在</a:t>
            </a:r>
            <a:r>
              <a:rPr lang="en-US" altLang="zh-TW" sz="2000" spc="400" dirty="0" err="1" smtClean="0">
                <a:cs typeface="+mn-ea"/>
                <a:sym typeface="+mn-lt"/>
              </a:rPr>
              <a:t>ngrok</a:t>
            </a:r>
            <a:r>
              <a:rPr lang="zh-TW" altLang="en-US" sz="2000" spc="400" dirty="0" smtClean="0">
                <a:cs typeface="+mn-ea"/>
                <a:sym typeface="+mn-lt"/>
              </a:rPr>
              <a:t>部屬網站進行</a:t>
            </a:r>
            <a:r>
              <a:rPr lang="zh-TW" altLang="en-US" sz="2000" spc="400" dirty="0" smtClean="0">
                <a:cs typeface="+mn-ea"/>
                <a:sym typeface="+mn-lt"/>
              </a:rPr>
              <a:t>測試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未整理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撰寫工作表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906438" y="558999"/>
            <a:ext cx="8919715" cy="976560"/>
            <a:chOff x="-177974" y="1991897"/>
            <a:chExt cx="5190388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177974" y="1991897"/>
              <a:ext cx="519038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研究如何部屬上</a:t>
              </a:r>
              <a:r>
                <a:rPr lang="en-US" altLang="zh-TW" sz="4000" spc="400" dirty="0" err="1">
                  <a:cs typeface="+mn-ea"/>
                  <a:sym typeface="+mn-lt"/>
                </a:rPr>
                <a:t>heroku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9" y="1547813"/>
            <a:ext cx="104775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3630" y="5702059"/>
            <a:ext cx="10325459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由於</a:t>
            </a:r>
            <a:r>
              <a:rPr lang="en-US" altLang="zh-TW" dirty="0" err="1"/>
              <a:t>heroku</a:t>
            </a:r>
            <a:r>
              <a:rPr lang="zh-TW" altLang="en-US" dirty="0"/>
              <a:t>是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linux</a:t>
            </a:r>
            <a:r>
              <a:rPr lang="zh-TW" altLang="en-US" dirty="0"/>
              <a:t>環境</a:t>
            </a:r>
            <a:r>
              <a:rPr lang="zh-TW" altLang="en-US" dirty="0" smtClean="0"/>
              <a:t>下工作，</a:t>
            </a:r>
            <a:r>
              <a:rPr lang="zh-TW" altLang="en-US" dirty="0"/>
              <a:t>並且執行環境</a:t>
            </a:r>
            <a:r>
              <a:rPr lang="zh-TW" altLang="en-US" dirty="0" smtClean="0"/>
              <a:t>裡需要有</a:t>
            </a:r>
            <a:r>
              <a:rPr lang="en-US" altLang="zh-TW" dirty="0" smtClean="0"/>
              <a:t>excel</a:t>
            </a:r>
            <a:br>
              <a:rPr lang="en-US" altLang="zh-TW" dirty="0" smtClean="0"/>
            </a:br>
            <a:r>
              <a:rPr lang="zh-TW" altLang="en-US" dirty="0" smtClean="0"/>
              <a:t>所以無法透過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做為測試平台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906438" y="558999"/>
            <a:ext cx="8919715" cy="1323439"/>
            <a:chOff x="-177974" y="1991897"/>
            <a:chExt cx="5190388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177974" y="1991897"/>
              <a:ext cx="519038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在</a:t>
              </a:r>
              <a:r>
                <a:rPr lang="en-US" altLang="zh-TW" sz="4000" spc="400" dirty="0" err="1">
                  <a:cs typeface="+mn-ea"/>
                  <a:sym typeface="+mn-lt"/>
                </a:rPr>
                <a:t>ngrok</a:t>
              </a:r>
              <a:r>
                <a:rPr lang="zh-TW" altLang="en-US" sz="4000" spc="400" dirty="0">
                  <a:cs typeface="+mn-ea"/>
                  <a:sym typeface="+mn-lt"/>
                </a:rPr>
                <a:t>部屬網站進行測試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56" y="1535559"/>
            <a:ext cx="9766278" cy="511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268747" y="5305245"/>
            <a:ext cx="6107502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已架設成功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不過每次網址會不同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3156" y="1366282"/>
            <a:ext cx="2786919" cy="376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1846053" y="1915063"/>
            <a:ext cx="655607" cy="35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70672" y="2091904"/>
            <a:ext cx="2846717" cy="26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時間到了就須要換新的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1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90</Words>
  <Application>Microsoft Office PowerPoint</Application>
  <PresentationFormat>自訂</PresentationFormat>
  <Paragraphs>28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474</cp:revision>
  <dcterms:created xsi:type="dcterms:W3CDTF">2020-11-05T09:34:12Z</dcterms:created>
  <dcterms:modified xsi:type="dcterms:W3CDTF">2021-11-22T08:56:03Z</dcterms:modified>
</cp:coreProperties>
</file>