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6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21.11.20 </a:t>
            </a:r>
            <a:r>
              <a:rPr lang="en-US" altLang="zh-TW" sz="2800" spc="700" dirty="0" smtClean="0">
                <a:cs typeface="+mn-ea"/>
                <a:sym typeface="+mn-lt"/>
              </a:rPr>
              <a:t>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2021.11.20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145616" y="2666311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控制日期輸入資料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7437139" cy="1323439"/>
            <a:chOff x="689762" y="1991896"/>
            <a:chExt cx="3884606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333733" y="1991896"/>
              <a:ext cx="3240635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控制日期輸入資料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22" y="1646655"/>
            <a:ext cx="10264751" cy="499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836920" y="5768411"/>
            <a:ext cx="632388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006270" y="2324456"/>
            <a:ext cx="4069222" cy="623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006838" y="3049424"/>
            <a:ext cx="8068654" cy="642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38</Words>
  <Application>Microsoft Office PowerPoint</Application>
  <PresentationFormat>自訂</PresentationFormat>
  <Paragraphs>13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237</cp:revision>
  <dcterms:created xsi:type="dcterms:W3CDTF">2020-11-05T09:34:12Z</dcterms:created>
  <dcterms:modified xsi:type="dcterms:W3CDTF">2021-11-19T07:40:56Z</dcterms:modified>
</cp:coreProperties>
</file>