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0" r:id="rId4"/>
    <p:sldId id="261" r:id="rId5"/>
    <p:sldId id="284" r:id="rId6"/>
    <p:sldId id="285" r:id="rId7"/>
    <p:sldId id="282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21.08.02(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21.08.03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2021.08.03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964309"/>
            <a:chOff x="6944288" y="4806069"/>
            <a:chExt cx="1694614" cy="40681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91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08:30~13:30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設計系統介面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描述系統功能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統整與總監討論的內容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682574" y="1991896"/>
              <a:ext cx="237906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設計系統介面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13583" y="1050513"/>
            <a:ext cx="4842626" cy="64597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008353" y="787600"/>
            <a:ext cx="6621586" cy="976561"/>
            <a:chOff x="793749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619493" y="1991896"/>
              <a:ext cx="2557467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描述系統功能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459" y="1764161"/>
            <a:ext cx="6453373" cy="48422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41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665562" y="787600"/>
            <a:ext cx="6964377" cy="1041200"/>
            <a:chOff x="793749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93749" y="1991896"/>
              <a:ext cx="3383211" cy="7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整理資料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22" y="1828800"/>
            <a:ext cx="3684856" cy="49153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846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550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開始動工溫室結構重量估算系統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70</Words>
  <Application>Microsoft Office PowerPoint</Application>
  <PresentationFormat>寬螢幕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微软雅黑</vt:lpstr>
      <vt:lpstr>宋体</vt:lpstr>
      <vt:lpstr>Arial</vt:lpstr>
      <vt:lpstr>Calibri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a222056666@gmail.com</cp:lastModifiedBy>
  <cp:revision>203</cp:revision>
  <dcterms:created xsi:type="dcterms:W3CDTF">2020-11-05T09:34:12Z</dcterms:created>
  <dcterms:modified xsi:type="dcterms:W3CDTF">2021-08-03T08:41:57Z</dcterms:modified>
</cp:coreProperties>
</file>