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將溫室結構重量系統的表格填入數值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396812" y="1991896"/>
              <a:ext cx="266482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溫室結構重量系統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2" y="2492542"/>
            <a:ext cx="11306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801853" y="3312695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None</a:t>
            </a:r>
            <a:r>
              <a:rPr lang="zh-TW" altLang="en-US" dirty="0" smtClean="0">
                <a:solidFill>
                  <a:srgbClr val="FF0000"/>
                </a:solidFill>
              </a:rPr>
              <a:t>為尚未完成的表格內容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1853" y="3224461"/>
            <a:ext cx="3104148" cy="58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6" y="787599"/>
            <a:ext cx="6621587" cy="974068"/>
            <a:chOff x="689761" y="1991896"/>
            <a:chExt cx="3458623" cy="1080755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68693" y="1991896"/>
              <a:ext cx="250075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溫室結構重量系統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1" y="2697016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3" y="1741717"/>
            <a:ext cx="10440729" cy="51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6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繼續完成</a:t>
            </a:r>
            <a:r>
              <a:rPr lang="zh-TW" altLang="en-US" sz="2800" spc="400" dirty="0">
                <a:cs typeface="+mn-ea"/>
                <a:sym typeface="+mn-lt"/>
              </a:rPr>
              <a:t>溫室結構重量</a:t>
            </a:r>
            <a:r>
              <a:rPr lang="zh-TW" altLang="en-US" sz="2800" spc="400" dirty="0" smtClean="0">
                <a:cs typeface="+mn-ea"/>
                <a:sym typeface="+mn-lt"/>
              </a:rPr>
              <a:t>系統的功能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73</Words>
  <Application>Microsoft Office PowerPoint</Application>
  <PresentationFormat>自訂</PresentationFormat>
  <Paragraphs>20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208</cp:revision>
  <dcterms:created xsi:type="dcterms:W3CDTF">2020-11-05T09:34:12Z</dcterms:created>
  <dcterms:modified xsi:type="dcterms:W3CDTF">2021-08-04T09:09:53Z</dcterms:modified>
</cp:coreProperties>
</file>