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4" r:id="rId5"/>
    <p:sldId id="285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新增下拉選單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發現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重新更改資料庫內的資料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未完成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2" y="2118552"/>
            <a:ext cx="11157119" cy="388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 rot="7513441">
            <a:off x="4272896" y="2401368"/>
            <a:ext cx="444381" cy="4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90787" y="1880075"/>
            <a:ext cx="3994290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05286" y="1880075"/>
            <a:ext cx="373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根據表單名稱來當選項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目前點了不會有功能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/>
              <a:r>
                <a:rPr lang="zh-TW" altLang="en-US" sz="4000" spc="400" dirty="0">
                  <a:cs typeface="+mn-ea"/>
                  <a:sym typeface="+mn-lt"/>
                </a:rPr>
                <a:t>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 發現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43" y="2190500"/>
            <a:ext cx="9919794" cy="35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588665" y="2820112"/>
            <a:ext cx="3341406" cy="169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733944" y="2922662"/>
            <a:ext cx="2939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不能夠用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去紀錄表單內容，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en-US" altLang="zh-TW" dirty="0"/>
              <a:t>id</a:t>
            </a:r>
            <a:r>
              <a:rPr lang="zh-TW" altLang="en-US" dirty="0"/>
              <a:t>內的資料會</a:t>
            </a:r>
            <a:r>
              <a:rPr lang="zh-TW" altLang="en-US" dirty="0" smtClean="0"/>
              <a:t>隨著資料的更改而有所變動。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必須改成記錄文字內容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5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97</Words>
  <Application>Microsoft Office PowerPoint</Application>
  <PresentationFormat>自訂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336</cp:revision>
  <dcterms:created xsi:type="dcterms:W3CDTF">2020-11-05T09:34:12Z</dcterms:created>
  <dcterms:modified xsi:type="dcterms:W3CDTF">2021-09-29T09:00:15Z</dcterms:modified>
</cp:coreProperties>
</file>