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09" d="100"/>
          <a:sy n="109" d="100"/>
        </p:scale>
        <p:origin x="-6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21.09.30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重新更改資料庫內的資料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已</a:t>
            </a: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新增資料庫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" y="1769744"/>
            <a:ext cx="12019669" cy="396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644640" y="2682240"/>
            <a:ext cx="2969623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6644640" y="1985554"/>
            <a:ext cx="966651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810103" y="279545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是原本儲存的資料</a:t>
            </a:r>
            <a:endParaRPr lang="en-US" altLang="zh-TW" dirty="0" smtClean="0"/>
          </a:p>
          <a:p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是更改後的資料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60</Words>
  <Application>Microsoft Office PowerPoint</Application>
  <PresentationFormat>自訂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338</cp:revision>
  <dcterms:created xsi:type="dcterms:W3CDTF">2020-11-05T09:34:12Z</dcterms:created>
  <dcterms:modified xsi:type="dcterms:W3CDTF">2021-09-29T09:00:09Z</dcterms:modified>
</cp:coreProperties>
</file>