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90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幫程式碼上註解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方便以後交接系統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8" y="2089273"/>
            <a:ext cx="9334359" cy="420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471804" y="5313872"/>
            <a:ext cx="621102" cy="105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790317" y="5762445"/>
            <a:ext cx="448574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98211" y="5546785"/>
            <a:ext cx="3433314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修改成本價格數值錯誤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63" y="1820232"/>
            <a:ext cx="9340665" cy="337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9581072" y="4140680"/>
            <a:ext cx="621102" cy="105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0800000">
            <a:off x="9701841" y="5102525"/>
            <a:ext cx="379563" cy="42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52</Words>
  <Application>Microsoft Office PowerPoint</Application>
  <PresentationFormat>自訂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436</cp:revision>
  <dcterms:created xsi:type="dcterms:W3CDTF">2020-11-05T09:34:12Z</dcterms:created>
  <dcterms:modified xsi:type="dcterms:W3CDTF">2021-11-04T08:44:12Z</dcterms:modified>
</cp:coreProperties>
</file>