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21.09.30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重新更改資料庫內的資料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已</a:t>
            </a: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根據下拉選單進行資料更新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" y="1769744"/>
            <a:ext cx="12019669" cy="396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644640" y="2682240"/>
            <a:ext cx="2969623" cy="9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6644640" y="1985554"/>
            <a:ext cx="966651" cy="374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810103" y="279545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是原本儲存的資料</a:t>
            </a:r>
            <a:endParaRPr lang="en-US" altLang="zh-TW" dirty="0" smtClean="0"/>
          </a:p>
          <a:p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是更改後的資料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5" y="1579337"/>
            <a:ext cx="10642001" cy="510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13644" y="3546505"/>
            <a:ext cx="3580689" cy="111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目前能夠根據下拉選單選的選項來進行內容更換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部分內容未完成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8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90</Words>
  <Application>Microsoft Office PowerPoint</Application>
  <PresentationFormat>自訂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339</cp:revision>
  <dcterms:created xsi:type="dcterms:W3CDTF">2020-11-05T09:34:12Z</dcterms:created>
  <dcterms:modified xsi:type="dcterms:W3CDTF">2021-09-30T08:29:10Z</dcterms:modified>
</cp:coreProperties>
</file>