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21.09.30(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新增結構材料資料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8" y="1535561"/>
            <a:ext cx="10870615" cy="520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95656" y="3093578"/>
            <a:ext cx="3290131" cy="164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目前型材跑得出來，管材的部分還在修</a:t>
            </a:r>
            <a:r>
              <a:rPr lang="en-US" altLang="zh-TW" dirty="0" smtClean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55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340</cp:revision>
  <dcterms:created xsi:type="dcterms:W3CDTF">2020-11-05T09:34:12Z</dcterms:created>
  <dcterms:modified xsi:type="dcterms:W3CDTF">2021-09-30T09:28:05Z</dcterms:modified>
</cp:coreProperties>
</file>