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61" r:id="rId5"/>
    <p:sldId id="281" r:id="rId6"/>
    <p:sldId id="282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>
        <p:scale>
          <a:sx n="119" d="100"/>
          <a:sy n="119" d="100"/>
        </p:scale>
        <p:origin x="-31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795885" y="973532"/>
            <a:ext cx="6661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21.06.03~2021.06.30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2021.07.01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7"/>
            <a:ext cx="3120608" cy="332221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3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</a:t>
              </a:r>
              <a:r>
                <a:rPr lang="zh-TW" altLang="en-US" sz="2800" dirty="0" smtClean="0">
                  <a:cs typeface="+mn-ea"/>
                  <a:sym typeface="+mn-lt"/>
                </a:rPr>
                <a:t>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dirty="0" smtClean="0">
                  <a:cs typeface="+mn-ea"/>
                  <a:sym typeface="+mn-lt"/>
                </a:rPr>
                <a:t>Month</a:t>
              </a:r>
              <a:r>
                <a:rPr lang="en-US" altLang="zh-CN" sz="1100" dirty="0" smtClean="0">
                  <a:cs typeface="+mn-ea"/>
                  <a:sym typeface="+mn-lt"/>
                </a:rPr>
                <a:t> 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044468"/>
            <a:ext cx="64801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重新彙整對系統的想法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與總監開會，討論後續規劃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因電腦新建帳戶，需設置系統相關環境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更新溫室構造成本分析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9" y="787599"/>
            <a:ext cx="5841999" cy="943140"/>
            <a:chOff x="736600" y="1991896"/>
            <a:chExt cx="3515773" cy="104644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系統想法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thinking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195" y="1730736"/>
            <a:ext cx="3025930" cy="403639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031" y="1730732"/>
            <a:ext cx="3025933" cy="403639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5" y="1730729"/>
            <a:ext cx="3025935" cy="40364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3793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6733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系統更改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changing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93" y="1683004"/>
            <a:ext cx="6194709" cy="312159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94" y="4804594"/>
            <a:ext cx="6194709" cy="177687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0" y="2695074"/>
            <a:ext cx="6240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更改溫室構造成本分析的介面，</a:t>
            </a:r>
            <a:endParaRPr lang="en-US" altLang="zh-TW" sz="2400" dirty="0" smtClean="0"/>
          </a:p>
          <a:p>
            <a:r>
              <a:rPr lang="zh-TW" altLang="en-US" sz="2400" dirty="0" smtClean="0"/>
              <a:t>下面的簡易型溫室成本分析</a:t>
            </a:r>
            <a:r>
              <a:rPr lang="en-US" altLang="zh-TW" sz="2400" dirty="0" smtClean="0"/>
              <a:t>, </a:t>
            </a:r>
          </a:p>
          <a:p>
            <a:r>
              <a:rPr lang="zh-TW" altLang="en-US" sz="2400" dirty="0" smtClean="0"/>
              <a:t>之後會變成每儲存一次就新增一個表格，</a:t>
            </a:r>
            <a:endParaRPr lang="en-US" altLang="zh-TW" sz="2400" dirty="0" smtClean="0"/>
          </a:p>
          <a:p>
            <a:r>
              <a:rPr lang="zh-TW" altLang="en-US" sz="2400" dirty="0" smtClean="0"/>
              <a:t>目前已經可以按下儲存跑出表格，</a:t>
            </a:r>
            <a:endParaRPr lang="en-US" altLang="zh-TW" sz="2400" dirty="0" smtClean="0"/>
          </a:p>
          <a:p>
            <a:r>
              <a:rPr lang="zh-TW" altLang="en-US" sz="2400" dirty="0" smtClean="0"/>
              <a:t>而不是選完</a:t>
            </a:r>
            <a:r>
              <a:rPr lang="en-US" altLang="zh-TW" sz="2400" dirty="0" smtClean="0"/>
              <a:t>radio button</a:t>
            </a:r>
            <a:r>
              <a:rPr lang="zh-TW" altLang="en-US" sz="2400" dirty="0" smtClean="0"/>
              <a:t>跑出表格。</a:t>
            </a:r>
            <a:endParaRPr lang="en-US" altLang="zh-TW" sz="2400" dirty="0" smtClean="0"/>
          </a:p>
          <a:p>
            <a:r>
              <a:rPr lang="zh-TW" altLang="en-US" sz="2400" dirty="0" smtClean="0"/>
              <a:t>將</a:t>
            </a:r>
            <a:r>
              <a:rPr lang="zh-TW" altLang="en-US" sz="2400" dirty="0"/>
              <a:t>標準</a:t>
            </a:r>
            <a:r>
              <a:rPr lang="zh-TW" altLang="en-US" sz="2400" dirty="0" smtClean="0"/>
              <a:t>的簡易溫室成本挪到選擇表格的旁邊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849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2033331" y="1535561"/>
            <a:ext cx="9027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</a:t>
            </a:r>
            <a:r>
              <a:rPr lang="zh-TW" altLang="en-US" dirty="0"/>
              <a:t>溫室構造成本</a:t>
            </a:r>
            <a:r>
              <a:rPr lang="zh-TW" altLang="en-US" dirty="0" smtClean="0"/>
              <a:t>分析的部分完成，每次選擇完按下儲存之後，都會新增表格。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完成</a:t>
            </a:r>
            <a:r>
              <a:rPr lang="zh-TW" altLang="en-US" dirty="0" smtClean="0"/>
              <a:t>之後將會開始規劃今天與總監討論的一條龍流程</a:t>
            </a:r>
            <a:r>
              <a:rPr lang="en-US" altLang="zh-TW" dirty="0" smtClean="0"/>
              <a:t>(</a:t>
            </a:r>
            <a:r>
              <a:rPr lang="zh-TW" altLang="en-US" dirty="0" smtClean="0"/>
              <a:t>成本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風險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決策分析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的介面</a:t>
            </a: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693" y="2540862"/>
            <a:ext cx="3025933" cy="403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166</Words>
  <Application>Microsoft Office PowerPoint</Application>
  <PresentationFormat>自訂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uc_pub</cp:lastModifiedBy>
  <cp:revision>172</cp:revision>
  <dcterms:created xsi:type="dcterms:W3CDTF">2020-11-05T09:34:12Z</dcterms:created>
  <dcterms:modified xsi:type="dcterms:W3CDTF">2021-07-01T09:26:03Z</dcterms:modified>
</cp:coreProperties>
</file>