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1" r:id="rId5"/>
    <p:sldId id="283" r:id="rId6"/>
    <p:sldId id="284" r:id="rId7"/>
    <p:sldId id="282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21.07.05(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)&amp;2021.07.06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修改總體規劃表單的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早上來的時候網站打不開，修改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完成總體規劃儲存結果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與總監討論溫環境控制與總體規劃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21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7/5</a:t>
            </a:r>
            <a:r>
              <a:rPr lang="zh-TW" altLang="en-US" sz="2000" dirty="0" smtClean="0"/>
              <a:t>加班</a:t>
            </a:r>
            <a:r>
              <a:rPr lang="zh-TW" altLang="en-US" sz="2000" dirty="0" smtClean="0"/>
              <a:t>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099881"/>
            <a:ext cx="1572126" cy="37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7/6</a:t>
            </a:r>
            <a:r>
              <a:rPr lang="zh-TW" altLang="en-US" dirty="0" smtClean="0"/>
              <a:t>工作內容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cs typeface="+mn-ea"/>
                  <a:sym typeface="+mn-lt"/>
                </a:rPr>
                <a:t>BUG</a:t>
              </a:r>
              <a:r>
                <a:rPr lang="zh-TW" altLang="en-US" sz="4000" dirty="0" smtClean="0">
                  <a:cs typeface="+mn-ea"/>
                  <a:sym typeface="+mn-lt"/>
                </a:rPr>
                <a:t>修改</a:t>
              </a:r>
              <a:r>
                <a:rPr lang="en-US" altLang="zh-TW" sz="4000" dirty="0" smtClean="0">
                  <a:cs typeface="+mn-ea"/>
                  <a:sym typeface="+mn-lt"/>
                </a:rPr>
                <a:t>(</a:t>
              </a:r>
              <a:r>
                <a:rPr lang="zh-TW" altLang="en-US" sz="4000" dirty="0" smtClean="0">
                  <a:cs typeface="+mn-ea"/>
                  <a:sym typeface="+mn-lt"/>
                </a:rPr>
                <a:t>加班</a:t>
              </a:r>
              <a:r>
                <a:rPr lang="en-US" altLang="zh-TW" sz="4000" dirty="0">
                  <a:cs typeface="+mn-ea"/>
                  <a:sym typeface="+mn-lt"/>
                </a:rPr>
                <a:t>)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fixing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42" y="2212804"/>
            <a:ext cx="7748458" cy="35812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72860" y="3071004"/>
            <a:ext cx="3347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單選的表單</a:t>
            </a:r>
            <a:r>
              <a:rPr lang="zh-TW" altLang="en-US" dirty="0" smtClean="0"/>
              <a:t>內容變成多選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簡易溫室與強固溫室切換時，不會自動清除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與總監討論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fixing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uc_pub\Downloads\S__407552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36" y="1750924"/>
            <a:ext cx="6806364" cy="51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04799" y="2502568"/>
            <a:ext cx="5189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溫環境控制之後需有環控設計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需有環控</a:t>
            </a:r>
            <a:r>
              <a:rPr lang="zh-TW" altLang="en-US" dirty="0" smtClean="0"/>
              <a:t>設備的介紹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選擇環控設備後需要根據設備來增減溫度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線圖的部分需新增一條線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溫室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總體規劃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儲存的結果以日期</a:t>
            </a:r>
            <a:r>
              <a:rPr lang="en-US" altLang="zh-TW" dirty="0" smtClean="0"/>
              <a:t>+</a:t>
            </a:r>
            <a:r>
              <a:rPr lang="zh-TW" altLang="en-US" dirty="0" smtClean="0"/>
              <a:t>農作物</a:t>
            </a:r>
            <a:r>
              <a:rPr lang="en-US" altLang="zh-TW" dirty="0" smtClean="0"/>
              <a:t>+</a:t>
            </a:r>
            <a:r>
              <a:rPr lang="zh-TW" altLang="en-US" dirty="0" smtClean="0"/>
              <a:t>序號來命名</a:t>
            </a:r>
            <a:endParaRPr lang="en-US" altLang="zh-TW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可以瀏覽之前所選擇過的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12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731001" cy="976561"/>
            <a:chOff x="661187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endParaRPr lang="en-US" altLang="zh-TW" sz="4000" dirty="0" smtClean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18337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chang</a:t>
              </a:r>
              <a:r>
                <a:rPr lang="en-US" altLang="zh-TW" sz="1600" dirty="0" smtClean="0">
                  <a:cs typeface="+mn-ea"/>
                  <a:sym typeface="+mn-lt"/>
                </a:rPr>
                <a:t>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3" y="1764161"/>
            <a:ext cx="10579768" cy="488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下箭號 5"/>
          <p:cNvSpPr/>
          <p:nvPr/>
        </p:nvSpPr>
        <p:spPr>
          <a:xfrm rot="19078071">
            <a:off x="10523621" y="5807242"/>
            <a:ext cx="433137" cy="505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788442" y="4233861"/>
            <a:ext cx="4082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按這裡可以返回到表單頁面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本來按這裡可以跳表單出來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不過改成返回表單頁面我覺得比較好</a:t>
            </a:r>
            <a:endParaRPr lang="en-US" altLang="zh-TW" dirty="0" smtClean="0"/>
          </a:p>
          <a:p>
            <a:r>
              <a:rPr lang="zh-TW" altLang="en-US" dirty="0"/>
              <a:t>所以之後會改成返回的</a:t>
            </a:r>
            <a:r>
              <a:rPr lang="en-US" altLang="zh-TW" dirty="0"/>
              <a:t>icon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10800000">
            <a:off x="5558588" y="2791324"/>
            <a:ext cx="537410" cy="40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168187" y="2668684"/>
            <a:ext cx="346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虛線以上是使用者選擇完的項目</a:t>
            </a:r>
            <a:endParaRPr lang="en-US" altLang="zh-TW" dirty="0" smtClean="0"/>
          </a:p>
          <a:p>
            <a:r>
              <a:rPr lang="zh-TW" altLang="en-US" dirty="0"/>
              <a:t>虛線以下是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目前沒有資料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12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751220" y="2470484"/>
            <a:ext cx="93605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將總體</a:t>
            </a:r>
            <a:r>
              <a:rPr lang="zh-TW" altLang="en-US" sz="2800" dirty="0" smtClean="0"/>
              <a:t>規劃儲存結果的排版處理好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在表單頁多個按鈕，點了之後會跳到儲存結果的地方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將儲存結果的名稱改完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設計溫環境控制的介面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因為會加上環控設計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247</Words>
  <Application>Microsoft Office PowerPoint</Application>
  <PresentationFormat>自訂</PresentationFormat>
  <Paragraphs>52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189</cp:revision>
  <dcterms:created xsi:type="dcterms:W3CDTF">2020-11-05T09:34:12Z</dcterms:created>
  <dcterms:modified xsi:type="dcterms:W3CDTF">2021-07-06T09:31:35Z</dcterms:modified>
</cp:coreProperties>
</file>