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60" r:id="rId4"/>
    <p:sldId id="261" r:id="rId5"/>
    <p:sldId id="283" r:id="rId6"/>
    <p:sldId id="284" r:id="rId7"/>
    <p:sldId id="285" r:id="rId8"/>
    <p:sldId id="286" r:id="rId9"/>
    <p:sldId id="287" r:id="rId10"/>
    <p:sldId id="288" r:id="rId11"/>
    <p:sldId id="282" r:id="rId12"/>
    <p:sldId id="28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>
        <p:scale>
          <a:sx n="100" d="100"/>
          <a:sy n="100" d="100"/>
        </p:scale>
        <p:origin x="-1032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795885" y="973532"/>
            <a:ext cx="6661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21.07.05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2021.07.05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7"/>
            <a:ext cx="3120608" cy="332221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3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08:35~17:35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2751220" y="2470484"/>
            <a:ext cx="68981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預計將設計好的表單呈現在網頁上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設計好之後會陸續上架表單的各種功能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表單處理完之後會整理側邊欄的資料，方便使用者進行查詢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253015"/>
            <a:ext cx="64801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更新溫室設計的介面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更新溫室材料成本分析的介面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更新光環境界面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更新溫環境</a:t>
            </a:r>
            <a:r>
              <a:rPr lang="zh-TW" altLang="en-US" sz="2000" spc="400" dirty="0">
                <a:cs typeface="+mn-ea"/>
                <a:sym typeface="+mn-lt"/>
              </a:rPr>
              <a:t>界</a:t>
            </a:r>
            <a:r>
              <a:rPr lang="zh-TW" altLang="en-US" sz="2000" spc="400" dirty="0" smtClean="0">
                <a:cs typeface="+mn-ea"/>
                <a:sym typeface="+mn-lt"/>
              </a:rPr>
              <a:t>面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重新設計頁尾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cs typeface="+mn-ea"/>
                  <a:sym typeface="+mn-lt"/>
                </a:rPr>
                <a:t>介面</a:t>
              </a:r>
              <a:r>
                <a:rPr lang="zh-TW" altLang="en-US" sz="4000" dirty="0" smtClean="0">
                  <a:cs typeface="+mn-ea"/>
                  <a:sym typeface="+mn-lt"/>
                </a:rPr>
                <a:t>更改</a:t>
              </a:r>
              <a:r>
                <a:rPr lang="en-US" altLang="zh-TW" sz="4000" dirty="0" smtClean="0">
                  <a:cs typeface="+mn-ea"/>
                  <a:sym typeface="+mn-lt"/>
                </a:rPr>
                <a:t>-</a:t>
              </a:r>
              <a:r>
                <a:rPr lang="zh-TW" altLang="en-US" sz="4000" dirty="0" smtClean="0">
                  <a:cs typeface="+mn-ea"/>
                  <a:sym typeface="+mn-lt"/>
                </a:rPr>
                <a:t>溫室設計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398" y="1954291"/>
            <a:ext cx="7728602" cy="3908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37410" y="3080084"/>
            <a:ext cx="3529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將選擇溫室材料的功能拿掉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將上方的排版做調整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cs typeface="+mn-ea"/>
                  <a:sym typeface="+mn-lt"/>
                </a:rPr>
                <a:t>介面</a:t>
              </a:r>
              <a:r>
                <a:rPr lang="zh-TW" altLang="en-US" sz="4000" dirty="0" smtClean="0">
                  <a:cs typeface="+mn-ea"/>
                  <a:sym typeface="+mn-lt"/>
                </a:rPr>
                <a:t>更改</a:t>
              </a:r>
              <a:r>
                <a:rPr lang="en-US" altLang="zh-TW" sz="4000" dirty="0" smtClean="0">
                  <a:cs typeface="+mn-ea"/>
                  <a:sym typeface="+mn-lt"/>
                </a:rPr>
                <a:t>-</a:t>
              </a:r>
              <a:r>
                <a:rPr lang="zh-TW" altLang="en-US" sz="4000" dirty="0" smtClean="0">
                  <a:cs typeface="+mn-ea"/>
                  <a:sym typeface="+mn-lt"/>
                </a:rPr>
                <a:t>溫室材料成本分析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537410" y="3080084"/>
            <a:ext cx="3529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將一些備註拿掉</a:t>
            </a:r>
            <a:r>
              <a:rPr lang="en-US" altLang="zh-TW" dirty="0" smtClean="0"/>
              <a:t>(</a:t>
            </a:r>
            <a:r>
              <a:rPr lang="zh-TW" altLang="en-US" dirty="0" smtClean="0"/>
              <a:t>影響美觀並且認為有點多餘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右方的鋼鐵價格表設置為，往下滑之後不會消失。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326" y="1920215"/>
            <a:ext cx="7876672" cy="397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325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cs typeface="+mn-ea"/>
                  <a:sym typeface="+mn-lt"/>
                </a:rPr>
                <a:t>介面</a:t>
              </a:r>
              <a:r>
                <a:rPr lang="zh-TW" altLang="en-US" sz="4000" dirty="0" smtClean="0">
                  <a:cs typeface="+mn-ea"/>
                  <a:sym typeface="+mn-lt"/>
                </a:rPr>
                <a:t>更改</a:t>
              </a:r>
              <a:r>
                <a:rPr lang="en-US" altLang="zh-TW" sz="4000" dirty="0" smtClean="0">
                  <a:cs typeface="+mn-ea"/>
                  <a:sym typeface="+mn-lt"/>
                </a:rPr>
                <a:t>-</a:t>
              </a:r>
              <a:r>
                <a:rPr lang="zh-TW" altLang="en-US" sz="4000" dirty="0" smtClean="0">
                  <a:cs typeface="+mn-ea"/>
                  <a:sym typeface="+mn-lt"/>
                </a:rPr>
                <a:t>環控設計</a:t>
              </a:r>
              <a:r>
                <a:rPr lang="en-US" altLang="zh-TW" sz="4000" dirty="0" smtClean="0">
                  <a:cs typeface="+mn-ea"/>
                  <a:sym typeface="+mn-lt"/>
                </a:rPr>
                <a:t>(</a:t>
              </a:r>
              <a:r>
                <a:rPr lang="zh-TW" altLang="en-US" sz="4000" dirty="0" smtClean="0">
                  <a:cs typeface="+mn-ea"/>
                  <a:sym typeface="+mn-lt"/>
                </a:rPr>
                <a:t>光環境</a:t>
              </a:r>
              <a:r>
                <a:rPr lang="en-US" altLang="zh-TW" sz="4000" dirty="0" smtClean="0">
                  <a:cs typeface="+mn-ea"/>
                  <a:sym typeface="+mn-lt"/>
                </a:rPr>
                <a:t>)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64167" y="3080084"/>
            <a:ext cx="4620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將</a:t>
            </a:r>
            <a:r>
              <a:rPr lang="zh-TW" altLang="en-US" dirty="0" smtClean="0"/>
              <a:t>生長光環境裡的風力資訊拿掉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更改排版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在光設計</a:t>
            </a:r>
            <a:r>
              <a:rPr lang="zh-TW" altLang="en-US" dirty="0" smtClean="0"/>
              <a:t>、光控制、光感測介紹的部分多了說明框</a:t>
            </a:r>
            <a:endParaRPr lang="en-US" altLang="zh-TW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161" y="2221832"/>
            <a:ext cx="7628838" cy="385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237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cs typeface="+mn-ea"/>
                  <a:sym typeface="+mn-lt"/>
                </a:rPr>
                <a:t>介面</a:t>
              </a:r>
              <a:r>
                <a:rPr lang="zh-TW" altLang="en-US" sz="4000" dirty="0" smtClean="0">
                  <a:cs typeface="+mn-ea"/>
                  <a:sym typeface="+mn-lt"/>
                </a:rPr>
                <a:t>更改</a:t>
              </a:r>
              <a:r>
                <a:rPr lang="en-US" altLang="zh-TW" sz="4000" dirty="0" smtClean="0">
                  <a:cs typeface="+mn-ea"/>
                  <a:sym typeface="+mn-lt"/>
                </a:rPr>
                <a:t>-</a:t>
              </a:r>
              <a:r>
                <a:rPr lang="zh-TW" altLang="en-US" sz="4000" dirty="0" smtClean="0">
                  <a:cs typeface="+mn-ea"/>
                  <a:sym typeface="+mn-lt"/>
                </a:rPr>
                <a:t>環控設計</a:t>
              </a:r>
              <a:r>
                <a:rPr lang="en-US" altLang="zh-TW" sz="4000" dirty="0" smtClean="0">
                  <a:cs typeface="+mn-ea"/>
                  <a:sym typeface="+mn-lt"/>
                </a:rPr>
                <a:t>(</a:t>
              </a:r>
              <a:r>
                <a:rPr lang="zh-TW" altLang="en-US" sz="4000" dirty="0">
                  <a:cs typeface="+mn-ea"/>
                  <a:sym typeface="+mn-lt"/>
                </a:rPr>
                <a:t>溫</a:t>
              </a:r>
              <a:r>
                <a:rPr lang="zh-TW" altLang="en-US" sz="4000" dirty="0" smtClean="0">
                  <a:cs typeface="+mn-ea"/>
                  <a:sym typeface="+mn-lt"/>
                </a:rPr>
                <a:t>環境</a:t>
              </a:r>
              <a:r>
                <a:rPr lang="en-US" altLang="zh-TW" sz="4000" dirty="0" smtClean="0">
                  <a:cs typeface="+mn-ea"/>
                  <a:sym typeface="+mn-lt"/>
                </a:rPr>
                <a:t>)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64167" y="3080084"/>
            <a:ext cx="46201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將</a:t>
            </a:r>
            <a:r>
              <a:rPr lang="zh-TW" altLang="en-US" dirty="0" smtClean="0"/>
              <a:t>溫環境需求裡的風力的資訊拿掉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更改排版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若沒有溫度設計的說明，之後的排版可能會將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溫環境需求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裡的資訊搬到</a:t>
            </a:r>
            <a:r>
              <a:rPr lang="en-US" altLang="zh-TW" dirty="0" smtClean="0"/>
              <a:t>”</a:t>
            </a:r>
            <a:r>
              <a:rPr lang="zh-TW" altLang="en-US" dirty="0"/>
              <a:t>各</a:t>
            </a:r>
            <a:r>
              <a:rPr lang="zh-TW" altLang="en-US" dirty="0" smtClean="0"/>
              <a:t>月作物與地區適合種植高低溫差值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表格的旁邊。</a:t>
            </a:r>
            <a:endParaRPr lang="en-US" altLang="zh-TW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463" y="1963852"/>
            <a:ext cx="7443535" cy="376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534526" y="2502568"/>
            <a:ext cx="3192379" cy="1002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7379368" y="3505200"/>
            <a:ext cx="1347537" cy="1620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708232" y="5125453"/>
            <a:ext cx="4251157" cy="501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943473" y="2680718"/>
            <a:ext cx="308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若有溫度設計的介紹，之後會放在這並沿用目前的排版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261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環控設計的問題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 smtClean="0">
                  <a:cs typeface="+mn-ea"/>
                  <a:sym typeface="+mn-lt"/>
                </a:rPr>
                <a:t>Project</a:t>
              </a:r>
              <a:r>
                <a:rPr lang="zh-TW" altLang="en-US" sz="1600" dirty="0" smtClean="0">
                  <a:cs typeface="+mn-ea"/>
                  <a:sym typeface="+mn-lt"/>
                </a:rPr>
                <a:t> </a:t>
              </a:r>
              <a:r>
                <a:rPr lang="en-US" altLang="zh-TW" sz="1600" dirty="0" smtClean="0">
                  <a:cs typeface="+mn-ea"/>
                  <a:sym typeface="+mn-lt"/>
                </a:rPr>
                <a:t>problem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5122" name="Picture 2" descr="C:\Users\uc_pub\Downloads\S__406159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6" y="1764161"/>
            <a:ext cx="6743700" cy="509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644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731001" cy="976561"/>
            <a:chOff x="661187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系統頁尾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1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 smtClean="0">
                  <a:cs typeface="+mn-ea"/>
                  <a:sym typeface="+mn-lt"/>
                </a:rPr>
                <a:t>Project</a:t>
              </a:r>
              <a:r>
                <a:rPr lang="zh-TW" altLang="en-US" sz="1600" dirty="0" smtClean="0">
                  <a:cs typeface="+mn-ea"/>
                  <a:sym typeface="+mn-lt"/>
                </a:rPr>
                <a:t> </a:t>
              </a:r>
              <a:r>
                <a:rPr lang="en-US" altLang="zh-TW" sz="1600" dirty="0" smtClean="0">
                  <a:cs typeface="+mn-ea"/>
                  <a:sym typeface="+mn-lt"/>
                </a:rPr>
                <a:t>changing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05" y="2065255"/>
            <a:ext cx="9137511" cy="435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51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731001" cy="976561"/>
            <a:chOff x="661187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總體規劃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1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 smtClean="0">
                  <a:cs typeface="+mn-ea"/>
                  <a:sym typeface="+mn-lt"/>
                </a:rPr>
                <a:t>Project</a:t>
              </a:r>
              <a:r>
                <a:rPr lang="zh-TW" altLang="en-US" sz="1600" dirty="0" smtClean="0">
                  <a:cs typeface="+mn-ea"/>
                  <a:sym typeface="+mn-lt"/>
                </a:rPr>
                <a:t> </a:t>
              </a:r>
              <a:r>
                <a:rPr lang="en-US" altLang="zh-TW" sz="1600" dirty="0" smtClean="0">
                  <a:cs typeface="+mn-ea"/>
                  <a:sym typeface="+mn-lt"/>
                </a:rPr>
                <a:t>changing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170" name="Picture 2" descr="C:\Users\uc_pub\Downloads\S__4062413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24" y="1203950"/>
            <a:ext cx="4238625" cy="5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957012" y="2686050"/>
            <a:ext cx="5138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預設會先出現一份表單給使用者填，填完之後跑出如右圖的畫面。填寫完的結果會儲存在上方的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以儲存之總體規劃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中，下方則可以進行比較分析從而得出排名，好讓使用者挑選哪個方案是適合自己的。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右下角有個</a:t>
            </a:r>
            <a:r>
              <a:rPr lang="en-US" altLang="zh-TW" dirty="0" smtClean="0"/>
              <a:t>+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icon</a:t>
            </a:r>
            <a:r>
              <a:rPr lang="zh-TW" altLang="en-US" dirty="0" smtClean="0"/>
              <a:t>，點了之後會跳出表單供使用者填寫進而新增結果。</a:t>
            </a:r>
            <a:endParaRPr lang="en-US" altLang="zh-TW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83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345</Words>
  <Application>Microsoft Office PowerPoint</Application>
  <PresentationFormat>自訂</PresentationFormat>
  <Paragraphs>56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13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uc_pub</cp:lastModifiedBy>
  <cp:revision>186</cp:revision>
  <dcterms:created xsi:type="dcterms:W3CDTF">2020-11-05T09:34:12Z</dcterms:created>
  <dcterms:modified xsi:type="dcterms:W3CDTF">2021-07-05T08:12:20Z</dcterms:modified>
</cp:coreProperties>
</file>